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howSpecialPlsOnTitleSld="0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  <a:defRPr lang="pt-BR"/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" preserve="0" showMasterPhAnim="0" type="title" userDrawn="1">
  <p:cSld name="TITL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 hidden="0"/>
          <p:cNvSpPr txBox="1"/>
          <p:nvPr isPhoto="0" userDrawn="0">
            <p:ph type="ctrTitle" hasCustomPrompt="0"/>
          </p:nvPr>
        </p:nvSpPr>
        <p:spPr bwMode="auto"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 hidden="0"/>
          <p:cNvSpPr/>
          <p:nvPr isPhoto="0" userDrawn="0"/>
        </p:nvSpPr>
        <p:spPr bwMode="auto"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 dark" preserve="0" showMasterPhAnim="0" userDrawn="1">
  <p:cSld name="BLANK_1">
    <p:bg>
      <p:bgPr shadeToTitle="0"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Google Shape;57;p11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8" name="Google Shape;58;p11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ubtitle" preserve="0" showMasterPhAnim="0" userDrawn="1">
  <p:cSld name="TITLE_1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3" hidden="0"/>
          <p:cNvSpPr txBox="1"/>
          <p:nvPr isPhoto="0" userDrawn="0">
            <p:ph type="ctrTitle" hasCustomPrompt="0"/>
          </p:nvPr>
        </p:nvSpPr>
        <p:spPr bwMode="auto"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3" hidden="0"/>
          <p:cNvSpPr txBox="1"/>
          <p:nvPr isPhoto="0" userDrawn="0">
            <p:ph type="subTitle" idx="1" hasCustomPrompt="0"/>
          </p:nvPr>
        </p:nvSpPr>
        <p:spPr bwMode="auto"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 hidden="0"/>
          <p:cNvSpPr/>
          <p:nvPr isPhoto="0" userDrawn="0"/>
        </p:nvSpPr>
        <p:spPr bwMode="auto"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TITLE_1_1">
    <p:bg>
      <p:bgPr shadeToTitle="0"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" name="Google Shape;18;p4" hidden="0"/>
          <p:cNvSpPr/>
          <p:nvPr isPhoto="0" userDrawn="0"/>
        </p:nvSpPr>
        <p:spPr bwMode="auto"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" name="Google Shape;19;p4" hidden="0"/>
          <p:cNvSpPr txBox="1"/>
          <p:nvPr isPhoto="0" userDrawn="0">
            <p:ph type="body" idx="1" hasCustomPrompt="0"/>
          </p:nvPr>
        </p:nvSpPr>
        <p:spPr bwMode="auto"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799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4" hidden="0"/>
          <p:cNvSpPr txBox="1"/>
          <p:nvPr isPhoto="0" userDrawn="0"/>
        </p:nvSpPr>
        <p:spPr bwMode="auto"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1" name="Google Shape;21;p4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1 column" preserve="0" showMasterPhAnim="0" type="tx" userDrawn="1">
  <p:cSld name="TITLE_AND_BOD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Google Shape;23;p5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" name="Google Shape;24;p5" hidden="0"/>
          <p:cNvSpPr/>
          <p:nvPr isPhoto="0" userDrawn="0"/>
        </p:nvSpPr>
        <p:spPr bwMode="auto"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" name="Google Shape;25;p5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5" hidden="0"/>
          <p:cNvSpPr txBox="1"/>
          <p:nvPr isPhoto="0" userDrawn="0">
            <p:ph type="body" idx="1" hasCustomPrompt="0"/>
          </p:nvPr>
        </p:nvSpPr>
        <p:spPr bwMode="auto"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5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2 columns" preserve="0" showMasterPhAnim="0" type="twoColTx" userDrawn="1">
  <p:cSld name="TITLE_AND_TWO_COLUMN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6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" name="Google Shape;30;p6" hidden="0"/>
          <p:cNvSpPr/>
          <p:nvPr isPhoto="0" userDrawn="0"/>
        </p:nvSpPr>
        <p:spPr bwMode="auto"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1" name="Google Shape;31;p6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6" hidden="0"/>
          <p:cNvSpPr txBox="1"/>
          <p:nvPr isPhoto="0" userDrawn="0">
            <p:ph type="body" idx="1" hasCustomPrompt="0"/>
          </p:nvPr>
        </p:nvSpPr>
        <p:spPr bwMode="auto"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6" hidden="0"/>
          <p:cNvSpPr txBox="1"/>
          <p:nvPr isPhoto="0" userDrawn="0">
            <p:ph type="body" idx="2" hasCustomPrompt="0"/>
          </p:nvPr>
        </p:nvSpPr>
        <p:spPr bwMode="auto"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3 columns" preserve="0" showMasterPhAnim="0" userDrawn="1">
  <p:cSld name="TITLE_AND_TWO_COLUMNS_1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7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7" hidden="0"/>
          <p:cNvSpPr/>
          <p:nvPr isPhoto="0" userDrawn="0"/>
        </p:nvSpPr>
        <p:spPr bwMode="auto"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" name="Google Shape;38;p7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7" hidden="0"/>
          <p:cNvSpPr txBox="1"/>
          <p:nvPr isPhoto="0" userDrawn="0">
            <p:ph type="body" idx="1" hasCustomPrompt="0"/>
          </p:nvPr>
        </p:nvSpPr>
        <p:spPr bwMode="auto"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7" hidden="0"/>
          <p:cNvSpPr txBox="1"/>
          <p:nvPr isPhoto="0" userDrawn="0">
            <p:ph type="body" idx="2" hasCustomPrompt="0"/>
          </p:nvPr>
        </p:nvSpPr>
        <p:spPr bwMode="auto"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7" hidden="0"/>
          <p:cNvSpPr txBox="1"/>
          <p:nvPr isPhoto="0" userDrawn="0">
            <p:ph type="body" idx="3" hasCustomPrompt="0"/>
          </p:nvPr>
        </p:nvSpPr>
        <p:spPr bwMode="auto"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7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8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5" name="Google Shape;45;p8" hidden="0"/>
          <p:cNvSpPr/>
          <p:nvPr isPhoto="0" userDrawn="0"/>
        </p:nvSpPr>
        <p:spPr bwMode="auto"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" name="Google Shape;46;p8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8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Google Shape;49;p9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" name="Google Shape;50;p9" hidden="0"/>
          <p:cNvSpPr/>
          <p:nvPr isPhoto="0" userDrawn="0"/>
        </p:nvSpPr>
        <p:spPr bwMode="auto"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" name="Google Shape;51;p9" hidden="0"/>
          <p:cNvSpPr txBox="1"/>
          <p:nvPr isPhoto="0" userDrawn="0">
            <p:ph type="body" idx="1" hasCustomPrompt="0"/>
          </p:nvPr>
        </p:nvSpPr>
        <p:spPr bwMode="auto"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>
              <a:defRPr/>
            </a:pPr>
            <a:endParaRPr/>
          </a:p>
        </p:txBody>
      </p:sp>
      <p:sp>
        <p:nvSpPr>
          <p:cNvPr id="52" name="Google Shape;52;p9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10" hidden="0"/>
          <p:cNvSpPr/>
          <p:nvPr isPhoto="0" userDrawn="0"/>
        </p:nvSpPr>
        <p:spPr bwMode="auto"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" name="Google Shape;55;p10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">
    <p:bg>
      <p:bgPr shadeToTitle="0"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 hidden="0"/>
          <p:cNvSpPr txBox="1"/>
          <p:nvPr isPhoto="0" userDrawn="0">
            <p:ph type="body" idx="1" hasCustomPrompt="0"/>
          </p:nvPr>
        </p:nvSpPr>
        <p:spPr bwMode="auto"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7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3" name="Google Shape;63;p12" hidden="0"/>
          <p:cNvGrpSpPr/>
          <p:nvPr isPhoto="0" userDrawn="0"/>
        </p:nvGrpSpPr>
        <p:grpSpPr bwMode="auto">
          <a:xfrm>
            <a:off x="5122426" y="668000"/>
            <a:ext cx="3841142" cy="3893302"/>
            <a:chOff x="0" y="0"/>
            <a:chExt cx="3841142" cy="3893302"/>
          </a:xfrm>
        </p:grpSpPr>
        <p:grpSp>
          <p:nvGrpSpPr>
            <p:cNvPr id="64" name="Google Shape;64;p12" hidden="0"/>
            <p:cNvGrpSpPr/>
            <p:nvPr isPhoto="0" userDrawn="0"/>
          </p:nvGrpSpPr>
          <p:grpSpPr bwMode="auto">
            <a:xfrm>
              <a:off x="21617" y="225588"/>
              <a:ext cx="2833666" cy="2964310"/>
              <a:chOff x="0" y="0"/>
              <a:chExt cx="2833666" cy="2964310"/>
            </a:xfrm>
          </p:grpSpPr>
          <p:sp>
            <p:nvSpPr>
              <p:cNvPr id="65" name="Google Shape;65;p12" hidden="0"/>
              <p:cNvSpPr/>
              <p:nvPr isPhoto="0" userDrawn="0"/>
            </p:nvSpPr>
            <p:spPr bwMode="auto">
              <a:xfrm>
                <a:off x="1179485" y="0"/>
                <a:ext cx="1654181" cy="2242932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fill="norm" stroke="1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66" name="Google Shape;66;p12" hidden="0"/>
              <p:cNvSpPr/>
              <p:nvPr isPhoto="0" userDrawn="0"/>
            </p:nvSpPr>
            <p:spPr bwMode="auto">
              <a:xfrm>
                <a:off x="2801758" y="2188921"/>
                <a:ext cx="17514" cy="61758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fill="norm" stroke="1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67" name="Google Shape;67;p12" hidden="0"/>
              <p:cNvSpPr/>
              <p:nvPr isPhoto="0" userDrawn="0"/>
            </p:nvSpPr>
            <p:spPr bwMode="auto">
              <a:xfrm>
                <a:off x="1176667" y="2511"/>
                <a:ext cx="41807" cy="1789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fill="norm" stroke="1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68" name="Google Shape;68;p12" hidden="0"/>
              <p:cNvSpPr/>
              <p:nvPr isPhoto="0" userDrawn="0"/>
            </p:nvSpPr>
            <p:spPr bwMode="auto">
              <a:xfrm>
                <a:off x="1165016" y="8365"/>
                <a:ext cx="1654257" cy="224290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fill="norm" stroke="1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69" name="Google Shape;69;p12" hidden="0"/>
              <p:cNvSpPr/>
              <p:nvPr isPhoto="0" userDrawn="0"/>
            </p:nvSpPr>
            <p:spPr bwMode="auto">
              <a:xfrm>
                <a:off x="1162274" y="9932"/>
                <a:ext cx="1654181" cy="2242935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fill="norm" stroke="1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0" name="Google Shape;70;p12" hidden="0"/>
              <p:cNvSpPr/>
              <p:nvPr isPhoto="0" userDrawn="0"/>
            </p:nvSpPr>
            <p:spPr bwMode="auto">
              <a:xfrm>
                <a:off x="1182226" y="36230"/>
                <a:ext cx="1613438" cy="213776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fill="norm" stroke="1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1" name="Google Shape;71;p12" hidden="0"/>
              <p:cNvSpPr/>
              <p:nvPr isPhoto="0" userDrawn="0"/>
            </p:nvSpPr>
            <p:spPr bwMode="auto">
              <a:xfrm>
                <a:off x="1182074" y="35390"/>
                <a:ext cx="1613438" cy="2137690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fill="norm" stroke="1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2" name="Google Shape;72;p12" hidden="0"/>
              <p:cNvSpPr/>
              <p:nvPr isPhoto="0" userDrawn="0"/>
            </p:nvSpPr>
            <p:spPr bwMode="auto">
              <a:xfrm>
                <a:off x="0" y="1376017"/>
                <a:ext cx="2750960" cy="1588293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fill="norm" stroke="1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3" name="Google Shape;73;p12" hidden="0"/>
              <p:cNvSpPr/>
              <p:nvPr isPhoto="0" userDrawn="0"/>
            </p:nvSpPr>
            <p:spPr bwMode="auto">
              <a:xfrm>
                <a:off x="34387" y="1354999"/>
                <a:ext cx="2750992" cy="1588673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fill="norm" stroke="1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4" name="Google Shape;74;p12" hidden="0"/>
              <p:cNvSpPr/>
              <p:nvPr isPhoto="0" userDrawn="0"/>
            </p:nvSpPr>
            <p:spPr bwMode="auto">
              <a:xfrm>
                <a:off x="34382" y="1975923"/>
                <a:ext cx="33354" cy="2962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fill="norm" stroke="1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5" name="Google Shape;75;p12" hidden="0"/>
              <p:cNvSpPr/>
              <p:nvPr isPhoto="0" userDrawn="0"/>
            </p:nvSpPr>
            <p:spPr bwMode="auto">
              <a:xfrm>
                <a:off x="2760713" y="2266064"/>
                <a:ext cx="24672" cy="32516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fill="norm" stroke="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6" name="Google Shape;76;p12" hidden="0"/>
              <p:cNvSpPr/>
              <p:nvPr isPhoto="0" userDrawn="0"/>
            </p:nvSpPr>
            <p:spPr bwMode="auto">
              <a:xfrm>
                <a:off x="34387" y="1330346"/>
                <a:ext cx="2750992" cy="1588300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fill="norm" stroke="1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7" name="Google Shape;77;p12" hidden="0"/>
              <p:cNvSpPr/>
              <p:nvPr isPhoto="0" userDrawn="0"/>
            </p:nvSpPr>
            <p:spPr bwMode="auto">
              <a:xfrm>
                <a:off x="34387" y="1326519"/>
                <a:ext cx="2750992" cy="1588293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fill="norm" stroke="1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8" name="Google Shape;78;p12" hidden="0"/>
              <p:cNvSpPr/>
              <p:nvPr isPhoto="0" userDrawn="0"/>
            </p:nvSpPr>
            <p:spPr bwMode="auto">
              <a:xfrm>
                <a:off x="1003529" y="1444611"/>
                <a:ext cx="17632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fill="norm" stroke="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79" name="Google Shape;79;p12" hidden="0"/>
              <p:cNvSpPr/>
              <p:nvPr isPhoto="0" userDrawn="0"/>
            </p:nvSpPr>
            <p:spPr bwMode="auto">
              <a:xfrm>
                <a:off x="1107300" y="1504514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0" name="Google Shape;80;p12" hidden="0"/>
              <p:cNvSpPr/>
              <p:nvPr isPhoto="0" userDrawn="0"/>
            </p:nvSpPr>
            <p:spPr bwMode="auto">
              <a:xfrm>
                <a:off x="1211958" y="1565097"/>
                <a:ext cx="176303" cy="10170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fill="norm" stroke="1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1" name="Google Shape;81;p12" hidden="0"/>
              <p:cNvSpPr/>
              <p:nvPr isPhoto="0" userDrawn="0"/>
            </p:nvSpPr>
            <p:spPr bwMode="auto">
              <a:xfrm>
                <a:off x="1314840" y="1624331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" name="Google Shape;82;p12" hidden="0"/>
              <p:cNvSpPr/>
              <p:nvPr isPhoto="0" userDrawn="0"/>
            </p:nvSpPr>
            <p:spPr bwMode="auto">
              <a:xfrm>
                <a:off x="1418580" y="1684234"/>
                <a:ext cx="176339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fill="norm" stroke="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3" name="Google Shape;83;p12" hidden="0"/>
              <p:cNvSpPr/>
              <p:nvPr isPhoto="0" userDrawn="0"/>
            </p:nvSpPr>
            <p:spPr bwMode="auto">
              <a:xfrm>
                <a:off x="1522354" y="1744132"/>
                <a:ext cx="176303" cy="1017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fill="norm" stroke="1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4" name="Google Shape;84;p12" hidden="0"/>
              <p:cNvSpPr/>
              <p:nvPr isPhoto="0" userDrawn="0"/>
            </p:nvSpPr>
            <p:spPr bwMode="auto">
              <a:xfrm>
                <a:off x="1626094" y="1803742"/>
                <a:ext cx="176339" cy="10197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fill="norm" stroke="1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5" name="Google Shape;85;p12" hidden="0"/>
              <p:cNvSpPr/>
              <p:nvPr isPhoto="0" userDrawn="0"/>
            </p:nvSpPr>
            <p:spPr bwMode="auto">
              <a:xfrm>
                <a:off x="1729738" y="1863954"/>
                <a:ext cx="176339" cy="10172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fill="norm" stroke="1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6" name="Google Shape;86;p12" hidden="0"/>
              <p:cNvSpPr/>
              <p:nvPr isPhoto="0" userDrawn="0"/>
            </p:nvSpPr>
            <p:spPr bwMode="auto">
              <a:xfrm>
                <a:off x="1833666" y="1923858"/>
                <a:ext cx="176303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fill="norm" stroke="1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7" name="Google Shape;87;p12" hidden="0"/>
              <p:cNvSpPr/>
              <p:nvPr isPhoto="0" userDrawn="0"/>
            </p:nvSpPr>
            <p:spPr bwMode="auto">
              <a:xfrm>
                <a:off x="1937405" y="1983783"/>
                <a:ext cx="176339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fill="norm" stroke="1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8" name="Google Shape;88;p12" hidden="0"/>
              <p:cNvSpPr/>
              <p:nvPr isPhoto="0" userDrawn="0"/>
            </p:nvSpPr>
            <p:spPr bwMode="auto">
              <a:xfrm>
                <a:off x="2041181" y="2043702"/>
                <a:ext cx="176303" cy="101733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fill="norm" stroke="1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9" name="Google Shape;89;p12" hidden="0"/>
              <p:cNvSpPr/>
              <p:nvPr isPhoto="0" userDrawn="0"/>
            </p:nvSpPr>
            <p:spPr bwMode="auto">
              <a:xfrm>
                <a:off x="2144920" y="2103606"/>
                <a:ext cx="176339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fill="norm" stroke="1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0" name="Google Shape;90;p12" hidden="0"/>
              <p:cNvSpPr/>
              <p:nvPr isPhoto="0" userDrawn="0"/>
            </p:nvSpPr>
            <p:spPr bwMode="auto">
              <a:xfrm>
                <a:off x="2248716" y="2163503"/>
                <a:ext cx="17630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fill="norm" stroke="1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1" name="Google Shape;91;p12" hidden="0"/>
              <p:cNvSpPr/>
              <p:nvPr isPhoto="0" userDrawn="0"/>
            </p:nvSpPr>
            <p:spPr bwMode="auto">
              <a:xfrm>
                <a:off x="2352771" y="2223422"/>
                <a:ext cx="226284" cy="130593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fill="norm" stroke="1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2" name="Google Shape;92;p12" hidden="0"/>
              <p:cNvSpPr/>
              <p:nvPr isPhoto="0" userDrawn="0"/>
            </p:nvSpPr>
            <p:spPr bwMode="auto">
              <a:xfrm>
                <a:off x="1056855" y="1591521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3" name="Google Shape;93;p12" hidden="0"/>
              <p:cNvSpPr/>
              <p:nvPr isPhoto="0" userDrawn="0"/>
            </p:nvSpPr>
            <p:spPr bwMode="auto">
              <a:xfrm>
                <a:off x="1160804" y="1651377"/>
                <a:ext cx="176339" cy="10197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fill="norm" stroke="1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4" name="Google Shape;94;p12" hidden="0"/>
              <p:cNvSpPr/>
              <p:nvPr isPhoto="0" userDrawn="0"/>
            </p:nvSpPr>
            <p:spPr bwMode="auto">
              <a:xfrm>
                <a:off x="1264752" y="1711544"/>
                <a:ext cx="17633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fill="norm" stroke="1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5" name="Google Shape;95;p12" hidden="0"/>
              <p:cNvSpPr/>
              <p:nvPr isPhoto="0" userDrawn="0"/>
            </p:nvSpPr>
            <p:spPr bwMode="auto">
              <a:xfrm>
                <a:off x="1368699" y="1771581"/>
                <a:ext cx="176339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fill="norm" stroke="1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6" name="Google Shape;96;p12" hidden="0"/>
              <p:cNvSpPr/>
              <p:nvPr isPhoto="0" userDrawn="0"/>
            </p:nvSpPr>
            <p:spPr bwMode="auto">
              <a:xfrm>
                <a:off x="1471810" y="1831097"/>
                <a:ext cx="17633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fill="norm" stroke="1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7" name="Google Shape;97;p12" hidden="0"/>
              <p:cNvSpPr/>
              <p:nvPr isPhoto="0" userDrawn="0"/>
            </p:nvSpPr>
            <p:spPr bwMode="auto">
              <a:xfrm>
                <a:off x="1575758" y="1890878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8" name="Google Shape;98;p12" hidden="0"/>
              <p:cNvSpPr/>
              <p:nvPr isPhoto="0" userDrawn="0"/>
            </p:nvSpPr>
            <p:spPr bwMode="auto">
              <a:xfrm>
                <a:off x="1679705" y="1951113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99" name="Google Shape;99;p12" hidden="0"/>
              <p:cNvSpPr/>
              <p:nvPr isPhoto="0" userDrawn="0"/>
            </p:nvSpPr>
            <p:spPr bwMode="auto">
              <a:xfrm>
                <a:off x="1783652" y="2011122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0" name="Google Shape;100;p12" hidden="0"/>
              <p:cNvSpPr/>
              <p:nvPr isPhoto="0" userDrawn="0"/>
            </p:nvSpPr>
            <p:spPr bwMode="auto">
              <a:xfrm>
                <a:off x="1887602" y="2071130"/>
                <a:ext cx="176308" cy="1017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1" name="Google Shape;101;p12" hidden="0"/>
              <p:cNvSpPr/>
              <p:nvPr isPhoto="0" userDrawn="0"/>
            </p:nvSpPr>
            <p:spPr bwMode="auto">
              <a:xfrm>
                <a:off x="1991530" y="2131173"/>
                <a:ext cx="176328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fill="norm" stroke="1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2" name="Google Shape;102;p12" hidden="0"/>
              <p:cNvSpPr/>
              <p:nvPr isPhoto="0" userDrawn="0"/>
            </p:nvSpPr>
            <p:spPr bwMode="auto">
              <a:xfrm>
                <a:off x="2095326" y="2191181"/>
                <a:ext cx="176303" cy="1017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fill="norm" stroke="1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3" name="Google Shape;103;p12" hidden="0"/>
              <p:cNvSpPr/>
              <p:nvPr isPhoto="0" userDrawn="0"/>
            </p:nvSpPr>
            <p:spPr bwMode="auto">
              <a:xfrm>
                <a:off x="2199426" y="2251189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4" name="Google Shape;104;p12" hidden="0"/>
              <p:cNvSpPr/>
              <p:nvPr isPhoto="0" userDrawn="0"/>
            </p:nvSpPr>
            <p:spPr bwMode="auto">
              <a:xfrm>
                <a:off x="902952" y="1502659"/>
                <a:ext cx="226295" cy="130637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fill="norm" stroke="1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5" name="Google Shape;105;p12" hidden="0"/>
              <p:cNvSpPr/>
              <p:nvPr isPhoto="0" userDrawn="0"/>
            </p:nvSpPr>
            <p:spPr bwMode="auto">
              <a:xfrm>
                <a:off x="2228941" y="2310990"/>
                <a:ext cx="250340" cy="159546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fill="norm" stroke="1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6" name="Google Shape;106;p12" hidden="0"/>
              <p:cNvSpPr/>
              <p:nvPr isPhoto="0" userDrawn="0"/>
            </p:nvSpPr>
            <p:spPr bwMode="auto">
              <a:xfrm>
                <a:off x="601673" y="1677104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Google Shape;107;p12" hidden="0"/>
              <p:cNvSpPr/>
              <p:nvPr isPhoto="0" userDrawn="0"/>
            </p:nvSpPr>
            <p:spPr bwMode="auto">
              <a:xfrm>
                <a:off x="705108" y="1736856"/>
                <a:ext cx="176339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fill="norm" stroke="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Google Shape;108;p12" hidden="0"/>
              <p:cNvSpPr/>
              <p:nvPr isPhoto="0" userDrawn="0"/>
            </p:nvSpPr>
            <p:spPr bwMode="auto">
              <a:xfrm>
                <a:off x="808294" y="1796588"/>
                <a:ext cx="176339" cy="101687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fill="norm" stroke="1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9" name="Google Shape;109;p12" hidden="0"/>
              <p:cNvSpPr/>
              <p:nvPr isPhoto="0" userDrawn="0"/>
            </p:nvSpPr>
            <p:spPr bwMode="auto">
              <a:xfrm>
                <a:off x="1689739" y="2305305"/>
                <a:ext cx="176328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fill="norm" stroke="1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Google Shape;110;p12" hidden="0"/>
              <p:cNvSpPr/>
              <p:nvPr isPhoto="0" userDrawn="0"/>
            </p:nvSpPr>
            <p:spPr bwMode="auto">
              <a:xfrm>
                <a:off x="1793533" y="2365065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1" name="Google Shape;111;p12" hidden="0"/>
              <p:cNvSpPr/>
              <p:nvPr isPhoto="0" userDrawn="0"/>
            </p:nvSpPr>
            <p:spPr bwMode="auto">
              <a:xfrm>
                <a:off x="1896663" y="2424781"/>
                <a:ext cx="176339" cy="101817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2" name="Google Shape;112;p12" hidden="0"/>
              <p:cNvSpPr/>
              <p:nvPr isPhoto="0" userDrawn="0"/>
            </p:nvSpPr>
            <p:spPr bwMode="auto">
              <a:xfrm>
                <a:off x="2000155" y="2484853"/>
                <a:ext cx="176339" cy="101733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fill="norm" stroke="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3" name="Google Shape;113;p12" hidden="0"/>
              <p:cNvSpPr/>
              <p:nvPr isPhoto="0" userDrawn="0"/>
            </p:nvSpPr>
            <p:spPr bwMode="auto">
              <a:xfrm>
                <a:off x="912071" y="1856310"/>
                <a:ext cx="202956" cy="117158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fill="norm" stroke="1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4" name="Google Shape;114;p12" hidden="0"/>
              <p:cNvSpPr/>
              <p:nvPr isPhoto="0" userDrawn="0"/>
            </p:nvSpPr>
            <p:spPr bwMode="auto">
              <a:xfrm>
                <a:off x="1559613" y="2230196"/>
                <a:ext cx="202992" cy="117146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fill="norm" stroke="1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5" name="Google Shape;115;p12" hidden="0"/>
              <p:cNvSpPr/>
              <p:nvPr isPhoto="0" userDrawn="0"/>
            </p:nvSpPr>
            <p:spPr bwMode="auto">
              <a:xfrm>
                <a:off x="1042113" y="1931453"/>
                <a:ext cx="590425" cy="340781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fill="norm" stroke="1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6" name="Google Shape;116;p12" hidden="0"/>
              <p:cNvSpPr/>
              <p:nvPr isPhoto="0" userDrawn="0"/>
            </p:nvSpPr>
            <p:spPr bwMode="auto">
              <a:xfrm>
                <a:off x="984542" y="1665910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7" name="Google Shape;117;p12" hidden="0"/>
              <p:cNvSpPr/>
              <p:nvPr isPhoto="0" userDrawn="0"/>
            </p:nvSpPr>
            <p:spPr bwMode="auto">
              <a:xfrm>
                <a:off x="1088185" y="1725738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8" name="Google Shape;118;p12" hidden="0"/>
              <p:cNvSpPr/>
              <p:nvPr isPhoto="0" userDrawn="0"/>
            </p:nvSpPr>
            <p:spPr bwMode="auto">
              <a:xfrm>
                <a:off x="1191904" y="1785593"/>
                <a:ext cx="176328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fill="norm" stroke="1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9" name="Google Shape;119;p12" hidden="0"/>
              <p:cNvSpPr/>
              <p:nvPr isPhoto="0" userDrawn="0"/>
            </p:nvSpPr>
            <p:spPr bwMode="auto">
              <a:xfrm>
                <a:off x="1295726" y="1845414"/>
                <a:ext cx="176303" cy="10171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fill="norm" stroke="1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0" name="Google Shape;120;p12" hidden="0"/>
              <p:cNvSpPr/>
              <p:nvPr isPhoto="0" userDrawn="0"/>
            </p:nvSpPr>
            <p:spPr bwMode="auto">
              <a:xfrm>
                <a:off x="1399141" y="1905270"/>
                <a:ext cx="176303" cy="10174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fill="norm" stroke="1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1" name="Google Shape;121;p12" hidden="0"/>
              <p:cNvSpPr/>
              <p:nvPr isPhoto="0" userDrawn="0"/>
            </p:nvSpPr>
            <p:spPr bwMode="auto">
              <a:xfrm>
                <a:off x="1502784" y="1965113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2" name="Google Shape;122;p12" hidden="0"/>
              <p:cNvSpPr/>
              <p:nvPr isPhoto="0" userDrawn="0"/>
            </p:nvSpPr>
            <p:spPr bwMode="auto">
              <a:xfrm>
                <a:off x="1606428" y="2024940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3" name="Google Shape;123;p12" hidden="0"/>
              <p:cNvSpPr/>
              <p:nvPr isPhoto="0" userDrawn="0"/>
            </p:nvSpPr>
            <p:spPr bwMode="auto">
              <a:xfrm>
                <a:off x="1709766" y="2084796"/>
                <a:ext cx="17632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fill="norm" stroke="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4" name="Google Shape;124;p12" hidden="0"/>
              <p:cNvSpPr/>
              <p:nvPr isPhoto="0" userDrawn="0"/>
            </p:nvSpPr>
            <p:spPr bwMode="auto">
              <a:xfrm>
                <a:off x="1813505" y="2144617"/>
                <a:ext cx="176308" cy="101725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fill="norm" stroke="1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5" name="Google Shape;125;p12" hidden="0"/>
              <p:cNvSpPr/>
              <p:nvPr isPhoto="0" userDrawn="0"/>
            </p:nvSpPr>
            <p:spPr bwMode="auto">
              <a:xfrm>
                <a:off x="1917377" y="2204473"/>
                <a:ext cx="176339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fill="norm" stroke="1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6" name="Google Shape;126;p12" hidden="0"/>
              <p:cNvSpPr/>
              <p:nvPr isPhoto="0" userDrawn="0"/>
            </p:nvSpPr>
            <p:spPr bwMode="auto">
              <a:xfrm>
                <a:off x="2021021" y="2264007"/>
                <a:ext cx="176339" cy="1017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fill="norm" stroke="1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7" name="Google Shape;127;p12" hidden="0"/>
              <p:cNvSpPr/>
              <p:nvPr isPhoto="0" userDrawn="0"/>
            </p:nvSpPr>
            <p:spPr bwMode="auto">
              <a:xfrm>
                <a:off x="2124664" y="2324168"/>
                <a:ext cx="176720" cy="101832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fill="norm" stroke="1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8" name="Google Shape;128;p12" hidden="0"/>
              <p:cNvSpPr/>
              <p:nvPr isPhoto="0" userDrawn="0"/>
            </p:nvSpPr>
            <p:spPr bwMode="auto">
              <a:xfrm>
                <a:off x="802583" y="1560867"/>
                <a:ext cx="254624" cy="146948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fill="norm" stroke="1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29" name="Google Shape;129;p12" hidden="0"/>
              <p:cNvSpPr/>
              <p:nvPr isPhoto="0" userDrawn="0"/>
            </p:nvSpPr>
            <p:spPr bwMode="auto">
              <a:xfrm>
                <a:off x="832511" y="1694252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0" name="Google Shape;130;p12" hidden="0"/>
              <p:cNvSpPr/>
              <p:nvPr isPhoto="0" userDrawn="0"/>
            </p:nvSpPr>
            <p:spPr bwMode="auto">
              <a:xfrm>
                <a:off x="936154" y="1753790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1" name="Google Shape;131;p12" hidden="0"/>
              <p:cNvSpPr/>
              <p:nvPr isPhoto="0" userDrawn="0"/>
            </p:nvSpPr>
            <p:spPr bwMode="auto">
              <a:xfrm>
                <a:off x="1039625" y="1813922"/>
                <a:ext cx="176303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fill="norm" stroke="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2" name="Google Shape;132;p12" hidden="0"/>
              <p:cNvSpPr/>
              <p:nvPr isPhoto="0" userDrawn="0"/>
            </p:nvSpPr>
            <p:spPr bwMode="auto">
              <a:xfrm>
                <a:off x="1143421" y="1873743"/>
                <a:ext cx="176303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fill="norm" stroke="1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3" name="Google Shape;133;p12" hidden="0"/>
              <p:cNvSpPr/>
              <p:nvPr isPhoto="0" userDrawn="0"/>
            </p:nvSpPr>
            <p:spPr bwMode="auto">
              <a:xfrm>
                <a:off x="1247039" y="1933738"/>
                <a:ext cx="176157" cy="101640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fill="norm" stroke="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4" name="Google Shape;134;p12" hidden="0"/>
              <p:cNvSpPr/>
              <p:nvPr isPhoto="0" userDrawn="0"/>
            </p:nvSpPr>
            <p:spPr bwMode="auto">
              <a:xfrm>
                <a:off x="1350651" y="1993413"/>
                <a:ext cx="176339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fill="norm" stroke="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5" name="Google Shape;135;p12" hidden="0"/>
              <p:cNvSpPr/>
              <p:nvPr isPhoto="0" userDrawn="0"/>
            </p:nvSpPr>
            <p:spPr bwMode="auto">
              <a:xfrm>
                <a:off x="1454295" y="2053235"/>
                <a:ext cx="176339" cy="101782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fill="norm" stroke="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6" name="Google Shape;136;p12" hidden="0"/>
              <p:cNvSpPr/>
              <p:nvPr isPhoto="0" userDrawn="0"/>
            </p:nvSpPr>
            <p:spPr bwMode="auto">
              <a:xfrm>
                <a:off x="1557938" y="2113077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7" name="Google Shape;137;p12" hidden="0"/>
              <p:cNvSpPr/>
              <p:nvPr isPhoto="0" userDrawn="0"/>
            </p:nvSpPr>
            <p:spPr bwMode="auto">
              <a:xfrm>
                <a:off x="1661257" y="2172904"/>
                <a:ext cx="176303" cy="10151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fill="norm" stroke="1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8" name="Google Shape;138;p12" hidden="0"/>
              <p:cNvSpPr/>
              <p:nvPr isPhoto="0" userDrawn="0"/>
            </p:nvSpPr>
            <p:spPr bwMode="auto">
              <a:xfrm>
                <a:off x="1765205" y="2232732"/>
                <a:ext cx="176303" cy="10177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fill="norm" stroke="1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39" name="Google Shape;139;p12" hidden="0"/>
              <p:cNvSpPr/>
              <p:nvPr isPhoto="0" userDrawn="0"/>
            </p:nvSpPr>
            <p:spPr bwMode="auto">
              <a:xfrm>
                <a:off x="1868823" y="2292568"/>
                <a:ext cx="176308" cy="10176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fill="norm" stroke="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0" name="Google Shape;140;p12" hidden="0"/>
              <p:cNvSpPr/>
              <p:nvPr isPhoto="0" userDrawn="0"/>
            </p:nvSpPr>
            <p:spPr bwMode="auto">
              <a:xfrm>
                <a:off x="1972435" y="2352423"/>
                <a:ext cx="304600" cy="175815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fill="norm" stroke="1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1" name="Google Shape;141;p12" hidden="0"/>
              <p:cNvSpPr/>
              <p:nvPr isPhoto="0" userDrawn="0"/>
            </p:nvSpPr>
            <p:spPr bwMode="auto">
              <a:xfrm>
                <a:off x="702214" y="1619048"/>
                <a:ext cx="202992" cy="117146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fill="norm" stroke="1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2" name="Google Shape;142;p12" hidden="0"/>
              <p:cNvSpPr/>
              <p:nvPr isPhoto="0" userDrawn="0"/>
            </p:nvSpPr>
            <p:spPr bwMode="auto">
              <a:xfrm>
                <a:off x="1108061" y="1405085"/>
                <a:ext cx="1539836" cy="888764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fill="norm" stroke="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3" name="Google Shape;143;p12" hidden="0"/>
              <p:cNvSpPr/>
              <p:nvPr isPhoto="0" userDrawn="0"/>
            </p:nvSpPr>
            <p:spPr bwMode="auto">
              <a:xfrm>
                <a:off x="512133" y="1968815"/>
                <a:ext cx="1160712" cy="670105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fill="norm" stroke="1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4" name="Google Shape;144;p12" hidden="0"/>
              <p:cNvSpPr/>
              <p:nvPr isPhoto="0" userDrawn="0"/>
            </p:nvSpPr>
            <p:spPr bwMode="auto">
              <a:xfrm>
                <a:off x="512923" y="1976897"/>
                <a:ext cx="1159191" cy="662024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fill="norm" stroke="1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5" name="Google Shape;145;p12" hidden="0"/>
              <p:cNvSpPr/>
              <p:nvPr isPhoto="0" userDrawn="0"/>
            </p:nvSpPr>
            <p:spPr bwMode="auto">
              <a:xfrm>
                <a:off x="1213296" y="1329932"/>
                <a:ext cx="1493423" cy="898500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fill="norm" stroke="1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6" name="Google Shape;146;p12" hidden="0"/>
              <p:cNvSpPr/>
              <p:nvPr isPhoto="0" userDrawn="0"/>
            </p:nvSpPr>
            <p:spPr bwMode="auto">
              <a:xfrm>
                <a:off x="1296531" y="212886"/>
                <a:ext cx="525455" cy="352500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fill="norm" stroke="1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7" name="Google Shape;147;p12" hidden="0"/>
              <p:cNvSpPr/>
              <p:nvPr isPhoto="0" userDrawn="0"/>
            </p:nvSpPr>
            <p:spPr bwMode="auto">
              <a:xfrm>
                <a:off x="1299195" y="316224"/>
                <a:ext cx="391810" cy="25766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fill="norm" stroke="1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8" name="Google Shape;148;p12" hidden="0"/>
              <p:cNvSpPr/>
              <p:nvPr isPhoto="0" userDrawn="0"/>
            </p:nvSpPr>
            <p:spPr bwMode="auto">
              <a:xfrm>
                <a:off x="1299195" y="383347"/>
                <a:ext cx="391810" cy="2575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fill="norm" stroke="1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9" name="Google Shape;149;p12" hidden="0"/>
              <p:cNvSpPr/>
              <p:nvPr isPhoto="0" userDrawn="0"/>
            </p:nvSpPr>
            <p:spPr bwMode="auto">
              <a:xfrm>
                <a:off x="1299196" y="450436"/>
                <a:ext cx="320830" cy="21666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fill="norm" stroke="1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0" name="Google Shape;150;p12" hidden="0"/>
              <p:cNvSpPr/>
              <p:nvPr isPhoto="0" userDrawn="0"/>
            </p:nvSpPr>
            <p:spPr bwMode="auto">
              <a:xfrm>
                <a:off x="1296530" y="917403"/>
                <a:ext cx="525456" cy="352517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fill="norm" stroke="1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Google Shape;151;p12" hidden="0"/>
              <p:cNvSpPr/>
              <p:nvPr isPhoto="0" userDrawn="0"/>
            </p:nvSpPr>
            <p:spPr bwMode="auto">
              <a:xfrm>
                <a:off x="1299196" y="1020786"/>
                <a:ext cx="391809" cy="257657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fill="norm" stroke="1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Google Shape;152;p12" hidden="0"/>
              <p:cNvSpPr/>
              <p:nvPr isPhoto="0" userDrawn="0"/>
            </p:nvSpPr>
            <p:spPr bwMode="auto">
              <a:xfrm>
                <a:off x="1299196" y="1087877"/>
                <a:ext cx="391809" cy="25766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fill="norm" stroke="1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3" name="Google Shape;153;p12" hidden="0"/>
              <p:cNvSpPr/>
              <p:nvPr isPhoto="0" userDrawn="0"/>
            </p:nvSpPr>
            <p:spPr bwMode="auto">
              <a:xfrm>
                <a:off x="1299196" y="1154999"/>
                <a:ext cx="320830" cy="216785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fill="norm" stroke="1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4" name="Google Shape;154;p12" hidden="0"/>
              <p:cNvSpPr/>
              <p:nvPr isPhoto="0" userDrawn="0"/>
            </p:nvSpPr>
            <p:spPr bwMode="auto">
              <a:xfrm>
                <a:off x="1945349" y="1312405"/>
                <a:ext cx="714308" cy="662679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fill="norm" stroke="1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5" name="Google Shape;155;p12" hidden="0"/>
              <p:cNvSpPr/>
              <p:nvPr isPhoto="0" userDrawn="0"/>
            </p:nvSpPr>
            <p:spPr bwMode="auto">
              <a:xfrm>
                <a:off x="1299196" y="555147"/>
                <a:ext cx="504053" cy="586528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fill="norm" stroke="1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6" name="Google Shape;156;p12" hidden="0"/>
              <p:cNvSpPr/>
              <p:nvPr isPhoto="0" userDrawn="0"/>
            </p:nvSpPr>
            <p:spPr bwMode="auto">
              <a:xfrm>
                <a:off x="1945272" y="1344543"/>
                <a:ext cx="714309" cy="630769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fill="norm" stroke="1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Google Shape;157;p12" hidden="0"/>
              <p:cNvSpPr/>
              <p:nvPr isPhoto="0" userDrawn="0"/>
            </p:nvSpPr>
            <p:spPr bwMode="auto">
              <a:xfrm>
                <a:off x="2226047" y="1337614"/>
                <a:ext cx="7615" cy="38685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fill="norm" stroke="1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Google Shape;158;p12" hidden="0"/>
              <p:cNvSpPr/>
              <p:nvPr isPhoto="0" userDrawn="0"/>
            </p:nvSpPr>
            <p:spPr bwMode="auto">
              <a:xfrm>
                <a:off x="2444528" y="1582290"/>
                <a:ext cx="7615" cy="26836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fill="norm" stroke="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9" name="Google Shape;159;p12" hidden="0"/>
              <p:cNvSpPr/>
              <p:nvPr isPhoto="0" userDrawn="0"/>
            </p:nvSpPr>
            <p:spPr bwMode="auto">
              <a:xfrm>
                <a:off x="1945272" y="1312663"/>
                <a:ext cx="714232" cy="273268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fill="norm" stroke="1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Google Shape;160;p12" hidden="0"/>
              <p:cNvSpPr/>
              <p:nvPr isPhoto="0" userDrawn="0"/>
            </p:nvSpPr>
            <p:spPr bwMode="auto">
              <a:xfrm rot="-1801762">
                <a:off x="2212297" y="1313822"/>
                <a:ext cx="27541" cy="47628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fill="norm" stroke="1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1" name="Google Shape;161;p12" hidden="0"/>
              <p:cNvSpPr/>
              <p:nvPr isPhoto="0" userDrawn="0"/>
            </p:nvSpPr>
            <p:spPr bwMode="auto">
              <a:xfrm rot="-1790022">
                <a:off x="2656598" y="1449470"/>
                <a:ext cx="27662" cy="47836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fill="norm" stroke="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2" name="Google Shape;162;p12" hidden="0"/>
              <p:cNvSpPr/>
              <p:nvPr isPhoto="0" userDrawn="0"/>
            </p:nvSpPr>
            <p:spPr bwMode="auto">
              <a:xfrm rot="-1790022">
                <a:off x="2440753" y="1560850"/>
                <a:ext cx="27662" cy="47836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fill="norm" stroke="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3" name="Google Shape;163;p12" hidden="0"/>
              <p:cNvSpPr/>
              <p:nvPr isPhoto="0" userDrawn="0"/>
            </p:nvSpPr>
            <p:spPr bwMode="auto">
              <a:xfrm rot="-1790022">
                <a:off x="1939501" y="1335522"/>
                <a:ext cx="27662" cy="47836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fill="norm" stroke="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4" name="Google Shape;164;p12" hidden="0"/>
              <p:cNvSpPr/>
              <p:nvPr isPhoto="0" userDrawn="0"/>
            </p:nvSpPr>
            <p:spPr bwMode="auto">
              <a:xfrm>
                <a:off x="1928595" y="797996"/>
                <a:ext cx="44477" cy="180789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fill="norm" stroke="1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5" name="Google Shape;165;p12" hidden="0"/>
              <p:cNvSpPr/>
              <p:nvPr isPhoto="0" userDrawn="0"/>
            </p:nvSpPr>
            <p:spPr bwMode="auto">
              <a:xfrm>
                <a:off x="1995990" y="690622"/>
                <a:ext cx="44549" cy="327152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fill="norm" stroke="1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6" name="Google Shape;166;p12" hidden="0"/>
              <p:cNvSpPr/>
              <p:nvPr isPhoto="0" userDrawn="0"/>
            </p:nvSpPr>
            <p:spPr bwMode="auto">
              <a:xfrm>
                <a:off x="2131009" y="796397"/>
                <a:ext cx="44471" cy="299204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fill="norm" stroke="1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7" name="Google Shape;167;p12" hidden="0"/>
              <p:cNvSpPr/>
              <p:nvPr isPhoto="0" userDrawn="0"/>
            </p:nvSpPr>
            <p:spPr bwMode="auto">
              <a:xfrm>
                <a:off x="2198328" y="879860"/>
                <a:ext cx="44473" cy="254655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fill="norm" stroke="1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8" name="Google Shape;168;p12" hidden="0"/>
              <p:cNvSpPr/>
              <p:nvPr isPhoto="0" userDrawn="0"/>
            </p:nvSpPr>
            <p:spPr bwMode="auto">
              <a:xfrm>
                <a:off x="2332507" y="1065596"/>
                <a:ext cx="44477" cy="146437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fill="norm" stroke="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9" name="Google Shape;169;p12" hidden="0"/>
              <p:cNvSpPr/>
              <p:nvPr isPhoto="0" userDrawn="0"/>
            </p:nvSpPr>
            <p:spPr bwMode="auto">
              <a:xfrm>
                <a:off x="2399902" y="849748"/>
                <a:ext cx="44549" cy="401203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fill="norm" stroke="1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70" name="Google Shape;170;p12" hidden="0"/>
              <p:cNvSpPr/>
              <p:nvPr isPhoto="0" userDrawn="0"/>
            </p:nvSpPr>
            <p:spPr bwMode="auto">
              <a:xfrm>
                <a:off x="2564391" y="1199516"/>
                <a:ext cx="44549" cy="146392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fill="norm" stroke="1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71" name="Google Shape;171;p12" hidden="0"/>
              <p:cNvSpPr/>
              <p:nvPr isPhoto="0" userDrawn="0"/>
            </p:nvSpPr>
            <p:spPr bwMode="auto">
              <a:xfrm>
                <a:off x="2631787" y="1204009"/>
                <a:ext cx="44553" cy="180820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fill="norm" stroke="1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186" name="Google Shape;186;p12" hidden="0"/>
            <p:cNvSpPr/>
            <p:nvPr isPhoto="0" userDrawn="0"/>
          </p:nvSpPr>
          <p:spPr bwMode="auto">
            <a:xfrm>
              <a:off x="1565482" y="2082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fill="norm" stroke="1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2" hidden="0"/>
            <p:cNvSpPr/>
            <p:nvPr isPhoto="0" userDrawn="0"/>
          </p:nvSpPr>
          <p:spPr bwMode="auto">
            <a:xfrm>
              <a:off x="1577911" y="0"/>
              <a:ext cx="78506" cy="96743"/>
            </a:xfrm>
            <a:custGeom>
              <a:avLst/>
              <a:gdLst/>
              <a:ahLst/>
              <a:cxnLst/>
              <a:rect l="l" t="t" r="r" b="b"/>
              <a:pathLst>
                <a:path w="98194" h="121006" fill="norm" stroke="1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8" name="Google Shape;188;p12" hidden="0"/>
            <p:cNvSpPr/>
            <p:nvPr isPhoto="0" userDrawn="0"/>
          </p:nvSpPr>
          <p:spPr bwMode="auto">
            <a:xfrm>
              <a:off x="1593261" y="105037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fill="norm" stroke="1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9" name="Google Shape;189;p12" hidden="0"/>
            <p:cNvSpPr/>
            <p:nvPr isPhoto="0" userDrawn="0"/>
          </p:nvSpPr>
          <p:spPr bwMode="auto">
            <a:xfrm>
              <a:off x="1427867" y="148285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fill="norm" stroke="1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0" name="Google Shape;190;p12" hidden="0"/>
            <p:cNvSpPr/>
            <p:nvPr isPhoto="0" userDrawn="0"/>
          </p:nvSpPr>
          <p:spPr bwMode="auto">
            <a:xfrm>
              <a:off x="1565065" y="140525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fill="norm" stroke="1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1" name="Google Shape;191;p12" hidden="0"/>
            <p:cNvSpPr/>
            <p:nvPr isPhoto="0" userDrawn="0"/>
          </p:nvSpPr>
          <p:spPr bwMode="auto">
            <a:xfrm>
              <a:off x="1590213" y="7413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fill="norm" stroke="1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2" name="Google Shape;192;p12" hidden="0"/>
            <p:cNvSpPr/>
            <p:nvPr isPhoto="0" userDrawn="0"/>
          </p:nvSpPr>
          <p:spPr bwMode="auto">
            <a:xfrm>
              <a:off x="1594429" y="6912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fill="norm" stroke="1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3" name="Google Shape;193;p12" hidden="0"/>
            <p:cNvSpPr/>
            <p:nvPr isPhoto="0" userDrawn="0"/>
          </p:nvSpPr>
          <p:spPr bwMode="auto">
            <a:xfrm>
              <a:off x="1469253" y="651276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fill="norm" stroke="1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4" name="Google Shape;194;p12" hidden="0"/>
            <p:cNvSpPr/>
            <p:nvPr isPhoto="0" userDrawn="0"/>
          </p:nvSpPr>
          <p:spPr bwMode="auto">
            <a:xfrm>
              <a:off x="1469615" y="671230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fill="norm" stroke="1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5" name="Google Shape;195;p12" hidden="0"/>
            <p:cNvSpPr/>
            <p:nvPr isPhoto="0" userDrawn="0"/>
          </p:nvSpPr>
          <p:spPr bwMode="auto">
            <a:xfrm>
              <a:off x="1428225" y="624320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fill="norm" stroke="1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6" name="Google Shape;196;p12" hidden="0"/>
            <p:cNvSpPr/>
            <p:nvPr isPhoto="0" userDrawn="0"/>
          </p:nvSpPr>
          <p:spPr bwMode="auto">
            <a:xfrm>
              <a:off x="1428570" y="643510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fill="norm" stroke="1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7" name="Google Shape;197;p12" hidden="0"/>
            <p:cNvSpPr/>
            <p:nvPr isPhoto="0" userDrawn="0"/>
          </p:nvSpPr>
          <p:spPr bwMode="auto">
            <a:xfrm>
              <a:off x="1456060" y="324356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fill="norm" stroke="1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8" name="Google Shape;198;p12" hidden="0"/>
            <p:cNvSpPr/>
            <p:nvPr isPhoto="0" userDrawn="0"/>
          </p:nvSpPr>
          <p:spPr bwMode="auto">
            <a:xfrm>
              <a:off x="1504798" y="324965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fill="norm" stroke="1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99" name="Google Shape;199;p12" hidden="0"/>
            <p:cNvSpPr/>
            <p:nvPr isPhoto="0" userDrawn="0"/>
          </p:nvSpPr>
          <p:spPr bwMode="auto">
            <a:xfrm>
              <a:off x="1438525" y="303947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fill="norm" stroke="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0" name="Google Shape;200;p12" hidden="0"/>
            <p:cNvSpPr/>
            <p:nvPr isPhoto="0" userDrawn="0"/>
          </p:nvSpPr>
          <p:spPr bwMode="auto">
            <a:xfrm>
              <a:off x="1652448" y="159225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fill="norm" stroke="1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1" name="Google Shape;201;p12" hidden="0"/>
            <p:cNvSpPr/>
            <p:nvPr isPhoto="0" userDrawn="0"/>
          </p:nvSpPr>
          <p:spPr bwMode="auto">
            <a:xfrm>
              <a:off x="1670569" y="155139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fill="norm" stroke="1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2" name="Google Shape;202;p12" hidden="0"/>
            <p:cNvSpPr/>
            <p:nvPr isPhoto="0" userDrawn="0"/>
          </p:nvSpPr>
          <p:spPr bwMode="auto">
            <a:xfrm>
              <a:off x="1560922" y="140422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fill="norm" stroke="1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03" name="Google Shape;203;p12" hidden="0"/>
            <p:cNvGrpSpPr/>
            <p:nvPr isPhoto="0" userDrawn="0"/>
          </p:nvGrpSpPr>
          <p:grpSpPr bwMode="auto">
            <a:xfrm flipH="1">
              <a:off x="555715" y="559580"/>
              <a:ext cx="345794" cy="1043507"/>
              <a:chOff x="0" y="0"/>
              <a:chExt cx="345794" cy="1043507"/>
            </a:xfrm>
          </p:grpSpPr>
          <p:sp>
            <p:nvSpPr>
              <p:cNvPr id="204" name="Google Shape;204;p12" hidden="0"/>
              <p:cNvSpPr/>
              <p:nvPr isPhoto="0" userDrawn="0"/>
            </p:nvSpPr>
            <p:spPr bwMode="auto">
              <a:xfrm>
                <a:off x="0" y="843863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fill="norm" stroke="1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5" name="Google Shape;205;p12" hidden="0"/>
              <p:cNvSpPr/>
              <p:nvPr isPhoto="0" userDrawn="0"/>
            </p:nvSpPr>
            <p:spPr bwMode="auto">
              <a:xfrm>
                <a:off x="103518" y="2332"/>
                <a:ext cx="174078" cy="254925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fill="norm" stroke="1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6" name="Google Shape;206;p12" hidden="0"/>
              <p:cNvSpPr/>
              <p:nvPr isPhoto="0" userDrawn="0"/>
            </p:nvSpPr>
            <p:spPr bwMode="auto">
              <a:xfrm>
                <a:off x="98495" y="185670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fill="norm" stroke="1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7" name="Google Shape;207;p12" hidden="0"/>
              <p:cNvSpPr/>
              <p:nvPr isPhoto="0" userDrawn="0"/>
            </p:nvSpPr>
            <p:spPr bwMode="auto">
              <a:xfrm>
                <a:off x="117042" y="0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fill="norm" stroke="1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8" name="Google Shape;208;p12" hidden="0"/>
              <p:cNvSpPr/>
              <p:nvPr isPhoto="0" userDrawn="0"/>
            </p:nvSpPr>
            <p:spPr bwMode="auto">
              <a:xfrm>
                <a:off x="133373" y="112115"/>
                <a:ext cx="102898" cy="115087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fill="norm" stroke="1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9" name="Google Shape;209;p12" hidden="0"/>
              <p:cNvSpPr/>
              <p:nvPr isPhoto="0" userDrawn="0"/>
            </p:nvSpPr>
            <p:spPr bwMode="auto">
              <a:xfrm>
                <a:off x="103463" y="149124"/>
                <a:ext cx="149917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fill="norm" stroke="1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0" name="Google Shape;210;p12" hidden="0"/>
              <p:cNvSpPr/>
              <p:nvPr isPhoto="0" userDrawn="0"/>
            </p:nvSpPr>
            <p:spPr bwMode="auto">
              <a:xfrm>
                <a:off x="130102" y="8219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fill="norm" stroke="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1" name="Google Shape;211;p12" hidden="0"/>
              <p:cNvSpPr/>
              <p:nvPr isPhoto="0" userDrawn="0"/>
            </p:nvSpPr>
            <p:spPr bwMode="auto">
              <a:xfrm>
                <a:off x="134559" y="7485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fill="norm" stroke="1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2" name="Google Shape;212;p12" hidden="0"/>
              <p:cNvSpPr/>
              <p:nvPr isPhoto="0" userDrawn="0"/>
            </p:nvSpPr>
            <p:spPr bwMode="auto">
              <a:xfrm>
                <a:off x="220132" y="172337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fill="norm" stroke="1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3" name="Google Shape;213;p12" hidden="0"/>
              <p:cNvSpPr/>
              <p:nvPr isPhoto="0" userDrawn="0"/>
            </p:nvSpPr>
            <p:spPr bwMode="auto">
              <a:xfrm>
                <a:off x="152924" y="910418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fill="norm" stroke="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4" name="Google Shape;214;p12" hidden="0"/>
              <p:cNvSpPr/>
              <p:nvPr isPhoto="0" userDrawn="0"/>
            </p:nvSpPr>
            <p:spPr bwMode="auto">
              <a:xfrm>
                <a:off x="153370" y="931590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fill="norm" stroke="1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5" name="Google Shape;215;p12" hidden="0"/>
              <p:cNvSpPr/>
              <p:nvPr isPhoto="0" userDrawn="0"/>
            </p:nvSpPr>
            <p:spPr bwMode="auto">
              <a:xfrm>
                <a:off x="86781" y="895721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fill="norm" stroke="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6" name="Google Shape;216;p12" hidden="0"/>
              <p:cNvSpPr/>
              <p:nvPr isPhoto="0" userDrawn="0"/>
            </p:nvSpPr>
            <p:spPr bwMode="auto">
              <a:xfrm>
                <a:off x="86736" y="916056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fill="norm" stroke="1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7" name="Google Shape;217;p12" hidden="0"/>
              <p:cNvSpPr/>
              <p:nvPr isPhoto="0" userDrawn="0"/>
            </p:nvSpPr>
            <p:spPr bwMode="auto">
              <a:xfrm>
                <a:off x="99578" y="321534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fill="norm" stroke="1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8" name="Google Shape;218;p12" hidden="0"/>
              <p:cNvSpPr/>
              <p:nvPr isPhoto="0" userDrawn="0"/>
            </p:nvSpPr>
            <p:spPr bwMode="auto">
              <a:xfrm>
                <a:off x="92421" y="307521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fill="norm" stroke="1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9" name="Google Shape;219;p12" hidden="0"/>
              <p:cNvSpPr/>
              <p:nvPr isPhoto="0" userDrawn="0"/>
            </p:nvSpPr>
            <p:spPr bwMode="auto">
              <a:xfrm>
                <a:off x="216982" y="169787"/>
                <a:ext cx="61010" cy="76022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fill="norm" stroke="1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0" name="Google Shape;220;p12" hidden="0"/>
              <p:cNvSpPr/>
              <p:nvPr isPhoto="0" userDrawn="0"/>
            </p:nvSpPr>
            <p:spPr bwMode="auto">
              <a:xfrm>
                <a:off x="98997" y="149219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fill="norm" stroke="1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grpSp>
          <p:nvGrpSpPr>
            <p:cNvPr id="221" name="Google Shape;221;p12" hidden="0"/>
            <p:cNvGrpSpPr/>
            <p:nvPr isPhoto="0" userDrawn="0"/>
          </p:nvGrpSpPr>
          <p:grpSpPr bwMode="auto">
            <a:xfrm>
              <a:off x="0" y="2624364"/>
              <a:ext cx="823269" cy="1268938"/>
              <a:chOff x="0" y="0"/>
              <a:chExt cx="823269" cy="1268938"/>
            </a:xfrm>
          </p:grpSpPr>
          <p:sp>
            <p:nvSpPr>
              <p:cNvPr id="222" name="Google Shape;222;p12" hidden="0"/>
              <p:cNvSpPr/>
              <p:nvPr isPhoto="0" userDrawn="0"/>
            </p:nvSpPr>
            <p:spPr bwMode="auto">
              <a:xfrm>
                <a:off x="477474" y="1069294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fill="norm" stroke="1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3" name="Google Shape;223;p12" hidden="0"/>
              <p:cNvSpPr/>
              <p:nvPr isPhoto="0" userDrawn="0"/>
            </p:nvSpPr>
            <p:spPr bwMode="auto">
              <a:xfrm>
                <a:off x="734945" y="402427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fill="norm" stroke="1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4" name="Google Shape;224;p12" hidden="0"/>
              <p:cNvSpPr/>
              <p:nvPr isPhoto="0" userDrawn="0"/>
            </p:nvSpPr>
            <p:spPr bwMode="auto">
              <a:xfrm>
                <a:off x="524084" y="1164649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fill="norm" stroke="1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5" name="Google Shape;225;p12" hidden="0"/>
              <p:cNvSpPr/>
              <p:nvPr isPhoto="0" userDrawn="0"/>
            </p:nvSpPr>
            <p:spPr bwMode="auto">
              <a:xfrm>
                <a:off x="523987" y="1174003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fill="norm" stroke="1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6" name="Google Shape;226;p12" hidden="0"/>
              <p:cNvSpPr/>
              <p:nvPr isPhoto="0" userDrawn="0"/>
            </p:nvSpPr>
            <p:spPr bwMode="auto">
              <a:xfrm>
                <a:off x="650234" y="1101357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fill="norm" stroke="1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7" name="Google Shape;227;p12" hidden="0"/>
              <p:cNvSpPr/>
              <p:nvPr isPhoto="0" userDrawn="0"/>
            </p:nvSpPr>
            <p:spPr bwMode="auto">
              <a:xfrm>
                <a:off x="650269" y="1110264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fill="norm" stroke="1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8" name="Google Shape;228;p12" hidden="0"/>
              <p:cNvSpPr/>
              <p:nvPr isPhoto="0" userDrawn="0"/>
            </p:nvSpPr>
            <p:spPr bwMode="auto">
              <a:xfrm>
                <a:off x="584082" y="595855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fill="norm" stroke="1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9" name="Google Shape;229;p12" hidden="0"/>
              <p:cNvSpPr/>
              <p:nvPr isPhoto="0" userDrawn="0"/>
            </p:nvSpPr>
            <p:spPr bwMode="auto">
              <a:xfrm>
                <a:off x="584894" y="595855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fill="norm" stroke="1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0" name="Google Shape;230;p12" hidden="0"/>
              <p:cNvSpPr/>
              <p:nvPr isPhoto="0" userDrawn="0"/>
            </p:nvSpPr>
            <p:spPr bwMode="auto">
              <a:xfrm>
                <a:off x="622691" y="241870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fill="norm" stroke="1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1" name="Google Shape;231;p12" hidden="0"/>
              <p:cNvSpPr/>
              <p:nvPr isPhoto="0" userDrawn="0"/>
            </p:nvSpPr>
            <p:spPr bwMode="auto">
              <a:xfrm>
                <a:off x="753907" y="426011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fill="norm" stroke="1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2" name="Google Shape;232;p12" hidden="0"/>
              <p:cNvSpPr/>
              <p:nvPr isPhoto="0" userDrawn="0"/>
            </p:nvSpPr>
            <p:spPr bwMode="auto">
              <a:xfrm>
                <a:off x="616223" y="400762"/>
                <a:ext cx="153237" cy="219091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fill="norm" stroke="1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3" name="Google Shape;233;p12" hidden="0"/>
              <p:cNvSpPr/>
              <p:nvPr isPhoto="0" userDrawn="0"/>
            </p:nvSpPr>
            <p:spPr bwMode="auto">
              <a:xfrm>
                <a:off x="366072" y="445878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fill="norm" stroke="1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4" name="Google Shape;234;p12" hidden="0"/>
              <p:cNvSpPr/>
              <p:nvPr isPhoto="0" userDrawn="0"/>
            </p:nvSpPr>
            <p:spPr bwMode="auto">
              <a:xfrm>
                <a:off x="584849" y="433514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fill="norm" stroke="1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5" name="Google Shape;235;p12" hidden="0"/>
              <p:cNvSpPr/>
              <p:nvPr isPhoto="0" userDrawn="0"/>
            </p:nvSpPr>
            <p:spPr bwMode="auto">
              <a:xfrm>
                <a:off x="617281" y="241827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fill="norm" stroke="1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6" name="Google Shape;236;p12" hidden="0"/>
              <p:cNvSpPr/>
              <p:nvPr isPhoto="0" userDrawn="0"/>
            </p:nvSpPr>
            <p:spPr bwMode="auto">
              <a:xfrm>
                <a:off x="0" y="825683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fill="norm" stroke="1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7" name="Google Shape;237;p12" hidden="0"/>
              <p:cNvSpPr/>
              <p:nvPr isPhoto="0" userDrawn="0"/>
            </p:nvSpPr>
            <p:spPr bwMode="auto">
              <a:xfrm>
                <a:off x="83570" y="900387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fill="norm" stroke="1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8" name="Google Shape;238;p12" hidden="0"/>
              <p:cNvSpPr/>
              <p:nvPr isPhoto="0" userDrawn="0"/>
            </p:nvSpPr>
            <p:spPr bwMode="auto">
              <a:xfrm>
                <a:off x="83584" y="925443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fill="norm" stroke="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9" name="Google Shape;239;p12" hidden="0"/>
              <p:cNvSpPr/>
              <p:nvPr isPhoto="0" userDrawn="0"/>
            </p:nvSpPr>
            <p:spPr bwMode="auto">
              <a:xfrm>
                <a:off x="184159" y="862340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fill="norm" stroke="1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0" name="Google Shape;240;p12" hidden="0"/>
              <p:cNvSpPr/>
              <p:nvPr isPhoto="0" userDrawn="0"/>
            </p:nvSpPr>
            <p:spPr bwMode="auto">
              <a:xfrm>
                <a:off x="184344" y="885996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fill="norm" stroke="1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1" name="Google Shape;241;p12" hidden="0"/>
              <p:cNvSpPr/>
              <p:nvPr isPhoto="0" userDrawn="0"/>
            </p:nvSpPr>
            <p:spPr bwMode="auto">
              <a:xfrm>
                <a:off x="88360" y="423750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fill="norm" stroke="1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2" name="Google Shape;242;p12" hidden="0"/>
              <p:cNvSpPr/>
              <p:nvPr isPhoto="0" userDrawn="0"/>
            </p:nvSpPr>
            <p:spPr bwMode="auto">
              <a:xfrm>
                <a:off x="110878" y="121577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fill="norm" stroke="1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3" name="Google Shape;243;p12" hidden="0"/>
              <p:cNvSpPr/>
              <p:nvPr isPhoto="0" userDrawn="0"/>
            </p:nvSpPr>
            <p:spPr bwMode="auto">
              <a:xfrm>
                <a:off x="236498" y="146556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fill="norm" stroke="1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4" name="Google Shape;244;p12" hidden="0"/>
              <p:cNvSpPr/>
              <p:nvPr isPhoto="0" userDrawn="0"/>
            </p:nvSpPr>
            <p:spPr bwMode="auto">
              <a:xfrm>
                <a:off x="82247" y="136041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fill="norm" stroke="1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5" name="Google Shape;245;p12" hidden="0"/>
              <p:cNvSpPr/>
              <p:nvPr isPhoto="0" userDrawn="0"/>
            </p:nvSpPr>
            <p:spPr bwMode="auto">
              <a:xfrm>
                <a:off x="106722" y="12322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fill="norm" stroke="1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6" name="Google Shape;246;p12" hidden="0"/>
              <p:cNvSpPr/>
              <p:nvPr isPhoto="0" userDrawn="0"/>
            </p:nvSpPr>
            <p:spPr bwMode="auto">
              <a:xfrm>
                <a:off x="95939" y="0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fill="norm" stroke="1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7" name="Google Shape;247;p12" hidden="0"/>
              <p:cNvSpPr/>
              <p:nvPr isPhoto="0" userDrawn="0"/>
            </p:nvSpPr>
            <p:spPr bwMode="auto">
              <a:xfrm>
                <a:off x="73015" y="206106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fill="norm" stroke="1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8" name="Google Shape;248;p12" hidden="0"/>
              <p:cNvSpPr/>
              <p:nvPr isPhoto="0" userDrawn="0"/>
            </p:nvSpPr>
            <p:spPr bwMode="auto">
              <a:xfrm>
                <a:off x="240716" y="288808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fill="norm" stroke="1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9" name="Google Shape;249;p12" hidden="0"/>
              <p:cNvSpPr/>
              <p:nvPr isPhoto="0" userDrawn="0"/>
            </p:nvSpPr>
            <p:spPr bwMode="auto">
              <a:xfrm>
                <a:off x="209277" y="442485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fill="norm" stroke="1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50" name="Google Shape;250;p12" hidden="0"/>
              <p:cNvSpPr/>
              <p:nvPr isPhoto="0" userDrawn="0"/>
            </p:nvSpPr>
            <p:spPr bwMode="auto">
              <a:xfrm>
                <a:off x="342976" y="413672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fill="norm" stroke="1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51" name="Google Shape;251;p12" hidden="0"/>
              <p:cNvSpPr/>
              <p:nvPr isPhoto="0" userDrawn="0"/>
            </p:nvSpPr>
            <p:spPr bwMode="auto">
              <a:xfrm>
                <a:off x="219165" y="136580"/>
                <a:ext cx="56693" cy="82523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fill="norm" stroke="1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52" name="Google Shape;252;p12" hidden="0"/>
              <p:cNvSpPr/>
              <p:nvPr isPhoto="0" userDrawn="0"/>
            </p:nvSpPr>
            <p:spPr bwMode="auto">
              <a:xfrm>
                <a:off x="61490" y="192588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fill="norm" stroke="1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253" name="Google Shape;253;p12" hidden="0"/>
            <p:cNvSpPr/>
            <p:nvPr isPhoto="0" userDrawn="0"/>
          </p:nvSpPr>
          <p:spPr bwMode="auto">
            <a:xfrm>
              <a:off x="2175124" y="451940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fill="norm" stroke="1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4" name="Google Shape;254;p12" hidden="0"/>
            <p:cNvSpPr/>
            <p:nvPr isPhoto="0" userDrawn="0"/>
          </p:nvSpPr>
          <p:spPr bwMode="auto">
            <a:xfrm>
              <a:off x="2187359" y="1077654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fill="norm" stroke="1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5" name="Google Shape;255;p12" hidden="0"/>
            <p:cNvSpPr/>
            <p:nvPr isPhoto="0" userDrawn="0"/>
          </p:nvSpPr>
          <p:spPr bwMode="auto">
            <a:xfrm>
              <a:off x="2188189" y="1101415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fill="norm" stroke="1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6" name="Google Shape;256;p12" hidden="0"/>
            <p:cNvSpPr/>
            <p:nvPr isPhoto="0" userDrawn="0"/>
          </p:nvSpPr>
          <p:spPr bwMode="auto">
            <a:xfrm>
              <a:off x="2075400" y="1012646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fill="norm" stroke="1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7" name="Google Shape;257;p12" hidden="0"/>
            <p:cNvSpPr/>
            <p:nvPr isPhoto="0" userDrawn="0"/>
          </p:nvSpPr>
          <p:spPr bwMode="auto">
            <a:xfrm>
              <a:off x="2075636" y="1034705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fill="norm" stroke="1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8" name="Google Shape;258;p12" hidden="0"/>
            <p:cNvSpPr/>
            <p:nvPr isPhoto="0" userDrawn="0"/>
          </p:nvSpPr>
          <p:spPr bwMode="auto">
            <a:xfrm>
              <a:off x="2098826" y="692382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fill="norm" stroke="1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9" name="Google Shape;259;p12" hidden="0"/>
            <p:cNvSpPr/>
            <p:nvPr isPhoto="0" userDrawn="0"/>
          </p:nvSpPr>
          <p:spPr bwMode="auto">
            <a:xfrm>
              <a:off x="2295475" y="427542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fill="norm" stroke="1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0" name="Google Shape;260;p12" hidden="0"/>
            <p:cNvSpPr/>
            <p:nvPr isPhoto="0" userDrawn="0"/>
          </p:nvSpPr>
          <p:spPr bwMode="auto">
            <a:xfrm>
              <a:off x="2259292" y="441554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fill="norm" stroke="1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1" name="Google Shape;261;p12" hidden="0"/>
            <p:cNvSpPr/>
            <p:nvPr isPhoto="0" userDrawn="0"/>
          </p:nvSpPr>
          <p:spPr bwMode="auto">
            <a:xfrm>
              <a:off x="2291369" y="323816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fill="norm" stroke="1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2" name="Google Shape;262;p12" hidden="0"/>
            <p:cNvSpPr/>
            <p:nvPr isPhoto="0" userDrawn="0"/>
          </p:nvSpPr>
          <p:spPr bwMode="auto">
            <a:xfrm>
              <a:off x="2295507" y="312030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fill="norm" stroke="1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3" name="Google Shape;263;p12" hidden="0"/>
            <p:cNvSpPr/>
            <p:nvPr isPhoto="0" userDrawn="0"/>
          </p:nvSpPr>
          <p:spPr bwMode="auto">
            <a:xfrm>
              <a:off x="2241572" y="441859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fill="norm" stroke="1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7" name="Google Shape;267;p12" hidden="0"/>
            <p:cNvSpPr/>
            <p:nvPr isPhoto="0" userDrawn="0"/>
          </p:nvSpPr>
          <p:spPr bwMode="auto">
            <a:xfrm>
              <a:off x="3176419" y="2956182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fill="norm" stroke="1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6" name="Google Shape;276;p12" hidden="0"/>
            <p:cNvSpPr/>
            <p:nvPr isPhoto="0" userDrawn="0"/>
          </p:nvSpPr>
          <p:spPr bwMode="auto">
            <a:xfrm>
              <a:off x="2990912" y="3607362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fill="norm" stroke="1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7" name="Google Shape;277;p12" hidden="0"/>
            <p:cNvSpPr/>
            <p:nvPr isPhoto="0" userDrawn="0"/>
          </p:nvSpPr>
          <p:spPr bwMode="auto">
            <a:xfrm>
              <a:off x="3223176" y="2990603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fill="norm" stroke="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8" name="Google Shape;278;p12" hidden="0"/>
            <p:cNvSpPr/>
            <p:nvPr isPhoto="0" userDrawn="0"/>
          </p:nvSpPr>
          <p:spPr bwMode="auto">
            <a:xfrm>
              <a:off x="3234294" y="2919655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fill="norm" stroke="1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79" name="Google Shape;279;p12" hidden="0"/>
            <p:cNvSpPr/>
            <p:nvPr isPhoto="0" userDrawn="0"/>
          </p:nvSpPr>
          <p:spPr bwMode="auto">
            <a:xfrm>
              <a:off x="3042879" y="3678246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fill="norm" stroke="1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0" name="Google Shape;280;p12" hidden="0"/>
            <p:cNvSpPr/>
            <p:nvPr isPhoto="0" userDrawn="0"/>
          </p:nvSpPr>
          <p:spPr bwMode="auto">
            <a:xfrm>
              <a:off x="3042885" y="3689986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fill="norm" stroke="1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1" name="Google Shape;281;p12" hidden="0"/>
            <p:cNvSpPr/>
            <p:nvPr isPhoto="0" userDrawn="0"/>
          </p:nvSpPr>
          <p:spPr bwMode="auto">
            <a:xfrm>
              <a:off x="3132738" y="3637928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fill="norm" stroke="1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2" name="Google Shape;282;p12" hidden="0"/>
            <p:cNvSpPr/>
            <p:nvPr isPhoto="0" userDrawn="0"/>
          </p:nvSpPr>
          <p:spPr bwMode="auto">
            <a:xfrm>
              <a:off x="3132747" y="3649701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fill="norm" stroke="1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3" name="Google Shape;283;p12" hidden="0"/>
            <p:cNvSpPr/>
            <p:nvPr isPhoto="0" userDrawn="0"/>
          </p:nvSpPr>
          <p:spPr bwMode="auto">
            <a:xfrm>
              <a:off x="3075896" y="3190198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fill="norm" stroke="1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4" name="Google Shape;284;p12" hidden="0"/>
            <p:cNvSpPr/>
            <p:nvPr isPhoto="0" userDrawn="0"/>
          </p:nvSpPr>
          <p:spPr bwMode="auto">
            <a:xfrm>
              <a:off x="3102121" y="2774291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fill="norm" stroke="1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5" name="Google Shape;285;p12" hidden="0"/>
            <p:cNvSpPr/>
            <p:nvPr isPhoto="0" userDrawn="0"/>
          </p:nvSpPr>
          <p:spPr bwMode="auto">
            <a:xfrm>
              <a:off x="3074628" y="2921893"/>
              <a:ext cx="200559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fill="norm" stroke="1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6" name="Google Shape;286;p12" hidden="0"/>
            <p:cNvSpPr/>
            <p:nvPr isPhoto="0" userDrawn="0"/>
          </p:nvSpPr>
          <p:spPr bwMode="auto">
            <a:xfrm>
              <a:off x="2878411" y="2963640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fill="norm" stroke="1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7" name="Google Shape;287;p12" hidden="0"/>
            <p:cNvSpPr/>
            <p:nvPr isPhoto="0" userDrawn="0"/>
          </p:nvSpPr>
          <p:spPr bwMode="auto">
            <a:xfrm>
              <a:off x="3064627" y="2959339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fill="norm" stroke="1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8" name="Google Shape;288;p12" hidden="0"/>
            <p:cNvSpPr/>
            <p:nvPr isPhoto="0" userDrawn="0"/>
          </p:nvSpPr>
          <p:spPr bwMode="auto">
            <a:xfrm>
              <a:off x="3101931" y="2765129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fill="norm" stroke="1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89" name="Google Shape;289;p12" hidden="0"/>
            <p:cNvGrpSpPr/>
            <p:nvPr isPhoto="0" userDrawn="0"/>
          </p:nvGrpSpPr>
          <p:grpSpPr bwMode="auto">
            <a:xfrm>
              <a:off x="1422253" y="259098"/>
              <a:ext cx="264549" cy="200502"/>
              <a:chOff x="0" y="0"/>
              <a:chExt cx="264549" cy="200502"/>
            </a:xfrm>
          </p:grpSpPr>
          <p:sp>
            <p:nvSpPr>
              <p:cNvPr id="290" name="Google Shape;290;p12" hidden="0"/>
              <p:cNvSpPr/>
              <p:nvPr isPhoto="0" userDrawn="0"/>
            </p:nvSpPr>
            <p:spPr bwMode="auto">
              <a:xfrm>
                <a:off x="22141" y="55436"/>
                <a:ext cx="242407" cy="139512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fill="norm" stroke="1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1" name="Google Shape;291;p12" hidden="0"/>
              <p:cNvSpPr/>
              <p:nvPr isPhoto="0" userDrawn="0"/>
            </p:nvSpPr>
            <p:spPr bwMode="auto">
              <a:xfrm>
                <a:off x="135366" y="89935"/>
                <a:ext cx="63298" cy="36628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fill="norm" stroke="1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8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2" name="Google Shape;292;p12" hidden="0"/>
              <p:cNvSpPr/>
              <p:nvPr isPhoto="0" userDrawn="0"/>
            </p:nvSpPr>
            <p:spPr bwMode="auto">
              <a:xfrm>
                <a:off x="22133" y="105928"/>
                <a:ext cx="242415" cy="94574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fill="norm" stroke="1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3" name="Google Shape;293;p12" hidden="0"/>
              <p:cNvSpPr/>
              <p:nvPr isPhoto="0" userDrawn="0"/>
            </p:nvSpPr>
            <p:spPr bwMode="auto">
              <a:xfrm>
                <a:off x="0" y="1522"/>
                <a:ext cx="173589" cy="195334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fill="norm" stroke="1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4" name="Google Shape;294;p12" hidden="0"/>
              <p:cNvSpPr/>
              <p:nvPr isPhoto="0" userDrawn="0"/>
            </p:nvSpPr>
            <p:spPr bwMode="auto">
              <a:xfrm>
                <a:off x="2839" y="0"/>
                <a:ext cx="173027" cy="196168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fill="norm" stroke="1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grpSp>
          <p:nvGrpSpPr>
            <p:cNvPr id="295" name="Google Shape;295;p12" hidden="0"/>
            <p:cNvGrpSpPr/>
            <p:nvPr isPhoto="0" userDrawn="0"/>
          </p:nvGrpSpPr>
          <p:grpSpPr bwMode="auto">
            <a:xfrm>
              <a:off x="2087931" y="646222"/>
              <a:ext cx="264549" cy="200502"/>
              <a:chOff x="0" y="0"/>
              <a:chExt cx="264549" cy="200502"/>
            </a:xfrm>
          </p:grpSpPr>
          <p:sp>
            <p:nvSpPr>
              <p:cNvPr id="296" name="Google Shape;296;p12" hidden="0"/>
              <p:cNvSpPr/>
              <p:nvPr isPhoto="0" userDrawn="0"/>
            </p:nvSpPr>
            <p:spPr bwMode="auto">
              <a:xfrm>
                <a:off x="22141" y="55436"/>
                <a:ext cx="242407" cy="139512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fill="norm" stroke="1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7" name="Google Shape;297;p12" hidden="0"/>
              <p:cNvSpPr/>
              <p:nvPr isPhoto="0" userDrawn="0"/>
            </p:nvSpPr>
            <p:spPr bwMode="auto">
              <a:xfrm>
                <a:off x="135366" y="89935"/>
                <a:ext cx="63298" cy="36628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fill="norm" stroke="1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8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8" name="Google Shape;298;p12" hidden="0"/>
              <p:cNvSpPr/>
              <p:nvPr isPhoto="0" userDrawn="0"/>
            </p:nvSpPr>
            <p:spPr bwMode="auto">
              <a:xfrm>
                <a:off x="22133" y="105928"/>
                <a:ext cx="242415" cy="94574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fill="norm" stroke="1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9" name="Google Shape;299;p12" hidden="0"/>
              <p:cNvSpPr/>
              <p:nvPr isPhoto="0" userDrawn="0"/>
            </p:nvSpPr>
            <p:spPr bwMode="auto">
              <a:xfrm>
                <a:off x="0" y="1522"/>
                <a:ext cx="173589" cy="195334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fill="norm" stroke="1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0" name="Google Shape;300;p12" hidden="0"/>
              <p:cNvSpPr/>
              <p:nvPr isPhoto="0" userDrawn="0"/>
            </p:nvSpPr>
            <p:spPr bwMode="auto">
              <a:xfrm>
                <a:off x="2839" y="0"/>
                <a:ext cx="173027" cy="196168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fill="norm" stroke="1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301" name="Google Shape;301;p12" hidden="0"/>
            <p:cNvSpPr/>
            <p:nvPr isPhoto="0" userDrawn="0"/>
          </p:nvSpPr>
          <p:spPr bwMode="auto">
            <a:xfrm>
              <a:off x="2328605" y="495184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fill="norm" stroke="1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02" name="Google Shape;302;p12" hidden="0"/>
            <p:cNvSpPr/>
            <p:nvPr isPhoto="0" userDrawn="0"/>
          </p:nvSpPr>
          <p:spPr bwMode="auto">
            <a:xfrm>
              <a:off x="2387023" y="492409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fill="norm" stroke="1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303" name="Google Shape;303;p12" hidden="0"/>
            <p:cNvGrpSpPr/>
            <p:nvPr isPhoto="0" userDrawn="0"/>
          </p:nvGrpSpPr>
          <p:grpSpPr bwMode="auto">
            <a:xfrm flipH="1">
              <a:off x="3060783" y="1739470"/>
              <a:ext cx="780358" cy="1195998"/>
              <a:chOff x="0" y="0"/>
              <a:chExt cx="780358" cy="1195998"/>
            </a:xfrm>
          </p:grpSpPr>
          <p:sp>
            <p:nvSpPr>
              <p:cNvPr id="304" name="Google Shape;304;p12" hidden="0"/>
              <p:cNvSpPr/>
              <p:nvPr isPhoto="0" userDrawn="0"/>
            </p:nvSpPr>
            <p:spPr bwMode="auto">
              <a:xfrm>
                <a:off x="183069" y="92273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fill="norm" stroke="1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7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5" name="Google Shape;305;p12" hidden="0"/>
              <p:cNvSpPr/>
              <p:nvPr isPhoto="0" userDrawn="0"/>
            </p:nvSpPr>
            <p:spPr bwMode="auto">
              <a:xfrm>
                <a:off x="409547" y="79053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fill="norm" stroke="1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7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6" name="Google Shape;306;p12" hidden="0"/>
              <p:cNvSpPr/>
              <p:nvPr isPhoto="0" userDrawn="0"/>
            </p:nvSpPr>
            <p:spPr bwMode="auto">
              <a:xfrm>
                <a:off x="494380" y="0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fill="norm" stroke="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7" name="Google Shape;307;p12" hidden="0"/>
              <p:cNvSpPr/>
              <p:nvPr isPhoto="0" userDrawn="0"/>
            </p:nvSpPr>
            <p:spPr bwMode="auto">
              <a:xfrm>
                <a:off x="494380" y="82472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fill="norm" stroke="1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8" name="Google Shape;308;p12" hidden="0"/>
              <p:cNvSpPr/>
              <p:nvPr isPhoto="0" userDrawn="0"/>
            </p:nvSpPr>
            <p:spPr bwMode="auto">
              <a:xfrm>
                <a:off x="494380" y="82472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fill="norm" stroke="1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09" name="Google Shape;309;p12" hidden="0"/>
              <p:cNvSpPr/>
              <p:nvPr isPhoto="0" userDrawn="0"/>
            </p:nvSpPr>
            <p:spPr bwMode="auto">
              <a:xfrm>
                <a:off x="637318" y="82472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fill="norm" stroke="1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0" name="Google Shape;310;p12" hidden="0"/>
              <p:cNvSpPr/>
              <p:nvPr isPhoto="0" userDrawn="0"/>
            </p:nvSpPr>
            <p:spPr bwMode="auto">
              <a:xfrm>
                <a:off x="280012" y="371164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fill="norm" stroke="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1" name="Google Shape;311;p12" hidden="0"/>
              <p:cNvSpPr/>
              <p:nvPr isPhoto="0" userDrawn="0"/>
            </p:nvSpPr>
            <p:spPr bwMode="auto">
              <a:xfrm>
                <a:off x="280012" y="453714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fill="norm" stroke="1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2" name="Google Shape;312;p12" hidden="0"/>
              <p:cNvSpPr/>
              <p:nvPr isPhoto="0" userDrawn="0"/>
            </p:nvSpPr>
            <p:spPr bwMode="auto">
              <a:xfrm>
                <a:off x="280012" y="453714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fill="norm" stroke="1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3" name="Google Shape;313;p12" hidden="0"/>
              <p:cNvSpPr/>
              <p:nvPr isPhoto="0" userDrawn="0"/>
            </p:nvSpPr>
            <p:spPr bwMode="auto">
              <a:xfrm>
                <a:off x="422948" y="453714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fill="norm" stroke="1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4" name="Google Shape;314;p12" hidden="0"/>
              <p:cNvSpPr/>
              <p:nvPr isPhoto="0" userDrawn="0"/>
            </p:nvSpPr>
            <p:spPr bwMode="auto">
              <a:xfrm>
                <a:off x="0" y="1030873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fill="norm" stroke="1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7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5" name="Google Shape;315;p12" hidden="0"/>
              <p:cNvSpPr/>
              <p:nvPr isPhoto="0" userDrawn="0"/>
            </p:nvSpPr>
            <p:spPr bwMode="auto">
              <a:xfrm>
                <a:off x="51782" y="763273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fill="norm" stroke="1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6" name="Google Shape;316;p12" hidden="0"/>
              <p:cNvSpPr/>
              <p:nvPr isPhoto="0" userDrawn="0"/>
            </p:nvSpPr>
            <p:spPr bwMode="auto">
              <a:xfrm>
                <a:off x="51782" y="845747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fill="norm" stroke="1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7" name="Google Shape;317;p12" hidden="0"/>
              <p:cNvSpPr/>
              <p:nvPr isPhoto="0" userDrawn="0"/>
            </p:nvSpPr>
            <p:spPr bwMode="auto">
              <a:xfrm>
                <a:off x="51782" y="845747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fill="norm" stroke="1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8" name="Google Shape;318;p12" hidden="0"/>
              <p:cNvSpPr/>
              <p:nvPr isPhoto="0" userDrawn="0"/>
            </p:nvSpPr>
            <p:spPr bwMode="auto">
              <a:xfrm>
                <a:off x="194720" y="845747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fill="norm" stroke="1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19" name="Google Shape;319;p12" hidden="0"/>
              <p:cNvSpPr/>
              <p:nvPr isPhoto="0" userDrawn="0"/>
            </p:nvSpPr>
            <p:spPr bwMode="auto">
              <a:xfrm>
                <a:off x="383985" y="139682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fill="norm" stroke="1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0" name="Google Shape;320;p12" hidden="0"/>
              <p:cNvSpPr/>
              <p:nvPr isPhoto="0" userDrawn="0"/>
            </p:nvSpPr>
            <p:spPr bwMode="auto">
              <a:xfrm>
                <a:off x="410661" y="709584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fill="norm" stroke="1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1" name="Google Shape;321;p12" hidden="0"/>
              <p:cNvSpPr/>
              <p:nvPr isPhoto="0" userDrawn="0"/>
            </p:nvSpPr>
            <p:spPr bwMode="auto">
              <a:xfrm>
                <a:off x="410829" y="731213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fill="norm" stroke="1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2" name="Google Shape;322;p12" hidden="0"/>
              <p:cNvSpPr/>
              <p:nvPr isPhoto="0" userDrawn="0"/>
            </p:nvSpPr>
            <p:spPr bwMode="auto">
              <a:xfrm>
                <a:off x="512809" y="649989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fill="norm" stroke="1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3" name="Google Shape;323;p12" hidden="0"/>
              <p:cNvSpPr/>
              <p:nvPr isPhoto="0" userDrawn="0"/>
            </p:nvSpPr>
            <p:spPr bwMode="auto">
              <a:xfrm>
                <a:off x="513153" y="670444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fill="norm" stroke="1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4" name="Google Shape;324;p12" hidden="0"/>
              <p:cNvSpPr/>
              <p:nvPr isPhoto="0" userDrawn="0"/>
            </p:nvSpPr>
            <p:spPr bwMode="auto">
              <a:xfrm>
                <a:off x="278985" y="358230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fill="norm" stroke="1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5" name="Google Shape;325;p12" hidden="0"/>
              <p:cNvSpPr/>
              <p:nvPr isPhoto="0" userDrawn="0"/>
            </p:nvSpPr>
            <p:spPr bwMode="auto">
              <a:xfrm>
                <a:off x="303817" y="117197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fill="norm" stroke="1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6" name="Google Shape;326;p12" hidden="0"/>
              <p:cNvSpPr/>
              <p:nvPr isPhoto="0" userDrawn="0"/>
            </p:nvSpPr>
            <p:spPr bwMode="auto">
              <a:xfrm>
                <a:off x="279068" y="130020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fill="norm" stroke="1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7" name="Google Shape;327;p12" hidden="0"/>
              <p:cNvSpPr/>
              <p:nvPr isPhoto="0" userDrawn="0"/>
            </p:nvSpPr>
            <p:spPr bwMode="auto">
              <a:xfrm>
                <a:off x="300339" y="22783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fill="norm" stroke="1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8" name="Google Shape;328;p12" hidden="0"/>
              <p:cNvSpPr/>
              <p:nvPr isPhoto="0" userDrawn="0"/>
            </p:nvSpPr>
            <p:spPr bwMode="auto">
              <a:xfrm>
                <a:off x="290966" y="11818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fill="norm" stroke="1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29" name="Google Shape;329;p12" hidden="0"/>
              <p:cNvSpPr/>
              <p:nvPr isPhoto="0" userDrawn="0"/>
            </p:nvSpPr>
            <p:spPr bwMode="auto">
              <a:xfrm>
                <a:off x="397514" y="130599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fill="norm" stroke="1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grpSp>
            <p:nvGrpSpPr>
              <p:cNvPr id="330" name="Google Shape;330;p12" hidden="0"/>
              <p:cNvGrpSpPr/>
              <p:nvPr isPhoto="0" userDrawn="0"/>
            </p:nvGrpSpPr>
            <p:grpSpPr bwMode="auto">
              <a:xfrm flipH="1">
                <a:off x="346238" y="317478"/>
                <a:ext cx="239004" cy="181216"/>
                <a:chOff x="0" y="0"/>
                <a:chExt cx="239004" cy="181216"/>
              </a:xfrm>
            </p:grpSpPr>
            <p:sp>
              <p:nvSpPr>
                <p:cNvPr id="331" name="Google Shape;331;p12" hidden="0"/>
                <p:cNvSpPr/>
                <p:nvPr isPhoto="0" userDrawn="0"/>
              </p:nvSpPr>
              <p:spPr bwMode="auto">
                <a:xfrm>
                  <a:off x="20003" y="50104"/>
                  <a:ext cx="219000" cy="126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fill="norm" stroke="1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332" name="Google Shape;332;p12" hidden="0"/>
                <p:cNvSpPr/>
                <p:nvPr isPhoto="0" userDrawn="0"/>
              </p:nvSpPr>
              <p:spPr bwMode="auto">
                <a:xfrm>
                  <a:off x="122295" y="81285"/>
                  <a:ext cx="57186" cy="3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fill="norm" stroke="1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89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333" name="Google Shape;333;p12" hidden="0"/>
                <p:cNvSpPr/>
                <p:nvPr isPhoto="0" userDrawn="0"/>
              </p:nvSpPr>
              <p:spPr bwMode="auto">
                <a:xfrm>
                  <a:off x="19996" y="95739"/>
                  <a:ext cx="219007" cy="85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fill="norm" stroke="1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334" name="Google Shape;334;p12" hidden="0"/>
                <p:cNvSpPr/>
                <p:nvPr isPhoto="0" userDrawn="0"/>
              </p:nvSpPr>
              <p:spPr bwMode="auto">
                <a:xfrm>
                  <a:off x="0" y="1376"/>
                  <a:ext cx="156827" cy="176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fill="norm" stroke="1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335" name="Google Shape;335;p12" hidden="0"/>
                <p:cNvSpPr/>
                <p:nvPr isPhoto="0" userDrawn="0"/>
              </p:nvSpPr>
              <p:spPr bwMode="auto">
                <a:xfrm>
                  <a:off x="2565" y="0"/>
                  <a:ext cx="156321" cy="177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fill="norm" stroke="1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sp>
            <p:nvSpPr>
              <p:cNvPr id="336" name="Google Shape;336;p12" hidden="0"/>
              <p:cNvSpPr/>
              <p:nvPr isPhoto="0" userDrawn="0"/>
            </p:nvSpPr>
            <p:spPr bwMode="auto">
              <a:xfrm>
                <a:off x="252586" y="179542"/>
                <a:ext cx="114538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fill="norm" stroke="1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337" name="Google Shape;337;p12" hidden="0"/>
              <p:cNvSpPr/>
              <p:nvPr isPhoto="0" userDrawn="0"/>
            </p:nvSpPr>
            <p:spPr bwMode="auto">
              <a:xfrm>
                <a:off x="247799" y="175905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fill="norm" stroke="1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</p:grpSp>
      <p:sp>
        <p:nvSpPr>
          <p:cNvPr id="338" name="Google Shape;338;p12" hidden="0"/>
          <p:cNvSpPr txBox="1"/>
          <p:nvPr isPhoto="0" userDrawn="0">
            <p:ph type="ctrTitle" hasCustomPrompt="0"/>
          </p:nvPr>
        </p:nvSpPr>
        <p:spPr bwMode="auto">
          <a:xfrm>
            <a:off x="482105" y="185135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AUTOMAÇÃO</a:t>
            </a:r>
            <a:br>
              <a:rPr lang="en"/>
            </a:br>
            <a:r>
              <a:rPr lang="en"/>
              <a:t>COM PYTHON</a:t>
            </a:r>
            <a:endParaRPr/>
          </a:p>
        </p:txBody>
      </p:sp>
      <p:pic>
        <p:nvPicPr>
          <p:cNvPr id="171726216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47645" y="3249783"/>
            <a:ext cx="3831520" cy="1294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382774" name="Google Shape;343;p13" hidden="0"/>
          <p:cNvSpPr txBox="1"/>
          <p:nvPr isPhoto="0" userDrawn="0">
            <p:ph type="title" hasCustomPrompt="0"/>
          </p:nvPr>
        </p:nvSpPr>
        <p:spPr bwMode="auto">
          <a:xfrm>
            <a:off x="457200" y="605599"/>
            <a:ext cx="564089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Quem usa?</a:t>
            </a:r>
            <a:endParaRPr/>
          </a:p>
        </p:txBody>
      </p:sp>
      <p:sp>
        <p:nvSpPr>
          <p:cNvPr id="1303194830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DC344FC-1745-01B2-160A-2B06A7D7879E}" type="slidenum">
              <a:rPr lang="en"/>
              <a:t/>
            </a:fld>
            <a:endParaRPr/>
          </a:p>
        </p:txBody>
      </p:sp>
      <p:pic>
        <p:nvPicPr>
          <p:cNvPr id="20893129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  <p:pic>
        <p:nvPicPr>
          <p:cNvPr id="196735649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170496" y="1380364"/>
            <a:ext cx="7239706" cy="3256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5" name="Google Shape;405;p15" hidden="0"/>
          <p:cNvSpPr txBox="1"/>
          <p:nvPr isPhoto="0" userDrawn="0">
            <p:ph type="ctrTitle" hasCustomPrompt="0"/>
          </p:nvPr>
        </p:nvSpPr>
        <p:spPr bwMode="auto">
          <a:xfrm flipH="0" flipV="0">
            <a:off x="1085850" y="2206530"/>
            <a:ext cx="5283685" cy="7415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 porque Python?</a:t>
            </a:r>
            <a:endParaRPr/>
          </a:p>
        </p:txBody>
      </p:sp>
      <p:sp>
        <p:nvSpPr>
          <p:cNvPr id="407" name="Google Shape;407;p15" hidden="0"/>
          <p:cNvSpPr txBox="1"/>
          <p:nvPr isPhoto="0" userDrawn="0"/>
        </p:nvSpPr>
        <p:spPr bwMode="auto"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1">
              <a:solidFill>
                <a:schemeClr val="lt1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208564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  <p:sp>
        <p:nvSpPr>
          <p:cNvPr id="1479022745" name="" hidden="0"/>
          <p:cNvSpPr/>
          <p:nvPr isPhoto="0" userDrawn="0"/>
        </p:nvSpPr>
        <p:spPr bwMode="auto">
          <a:xfrm rot="719967" flipH="0" flipV="0">
            <a:off x="8677299" y="4640035"/>
            <a:ext cx="857250" cy="639534"/>
          </a:xfrm>
          <a:prstGeom prst="triangle">
            <a:avLst>
              <a:gd name="adj" fmla="val 50000"/>
            </a:avLst>
          </a:prstGeom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280015" name="Google Shape;347;p13" hidden="0"/>
          <p:cNvSpPr txBox="1"/>
          <p:nvPr isPhoto="0" userDrawn="0"/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1pPr>
            <a:lvl2pPr marR="0"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2pPr>
            <a:lvl3pPr marR="0"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3pPr>
            <a:lvl4pPr marR="0"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4pPr>
            <a:lvl5pPr marR="0"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5pPr>
            <a:lvl6pPr marR="0"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6pPr>
            <a:lvl7pPr marR="0"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7pPr>
            <a:lvl8pPr marR="0"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8pPr>
            <a:lvl9pPr marR="0"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A2AD50B-991A-01FC-F99E-4B04A7428632}" type="slidenum">
              <a:rPr lang="en"/>
              <a:t/>
            </a:fld>
            <a:endParaRPr/>
          </a:p>
        </p:txBody>
      </p:sp>
      <p:pic>
        <p:nvPicPr>
          <p:cNvPr id="33685666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108121" y="2183092"/>
            <a:ext cx="3009899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693631" name="Google Shape;343;p13" hidden="0"/>
          <p:cNvSpPr txBox="1"/>
          <p:nvPr isPhoto="0" userDrawn="0">
            <p:ph type="title" hasCustomPrompt="0"/>
          </p:nvPr>
        </p:nvSpPr>
        <p:spPr bwMode="auto">
          <a:xfrm flipH="0" flipV="0">
            <a:off x="457200" y="605599"/>
            <a:ext cx="599397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Motivos</a:t>
            </a:r>
            <a:endParaRPr/>
          </a:p>
        </p:txBody>
      </p:sp>
      <p:sp>
        <p:nvSpPr>
          <p:cNvPr id="2001607736" name="Google Shape;345;p13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579664" y="1881549"/>
            <a:ext cx="7300263" cy="2516378"/>
          </a:xfrm>
          <a:prstGeom prst="rect">
            <a:avLst/>
          </a:prstGeom>
        </p:spPr>
        <p:txBody>
          <a:bodyPr spcFirstLastPara="1" vertOverflow="overflow" horzOverflow="clip" vert="horz" wrap="square" lIns="0" tIns="0" rIns="0" bIns="0" numCol="1" spcCol="0" rtlCol="0" fromWordArt="0" anchor="ctr" anchorCtr="0" forceAA="0" upright="0" compatLnSpc="0">
            <a:noAutofit/>
          </a:bodyPr>
          <a:lstStyle/>
          <a:p>
            <a:pPr>
              <a:lnSpc>
                <a:spcPct val="114999"/>
              </a:lnSpc>
              <a:defRPr/>
            </a:pPr>
            <a:r>
              <a:rPr b="1"/>
              <a:t>Curva de aprendizado:</a:t>
            </a:r>
            <a:r>
              <a:rPr/>
              <a:t> fácil e rápida de se aprender</a:t>
            </a:r>
            <a:endParaRPr/>
          </a:p>
          <a:p>
            <a:pPr>
              <a:lnSpc>
                <a:spcPct val="114999"/>
              </a:lnSpc>
              <a:defRPr/>
            </a:pPr>
            <a:r>
              <a:rPr b="1"/>
              <a:t>Demanda do mercado:</a:t>
            </a:r>
            <a:r>
              <a:rPr/>
              <a:t> cresce cada vez mais</a:t>
            </a:r>
            <a:endParaRPr/>
          </a:p>
          <a:p>
            <a:pPr>
              <a:lnSpc>
                <a:spcPct val="114999"/>
              </a:lnSpc>
              <a:defRPr/>
            </a:pPr>
            <a:r>
              <a:rPr b="1"/>
              <a:t>Comunidade crescente:</a:t>
            </a:r>
            <a:r>
              <a:rPr/>
              <a:t> repositórios, fóruns, blogs e tutoriais</a:t>
            </a:r>
            <a:endParaRPr/>
          </a:p>
          <a:p>
            <a:pPr>
              <a:lnSpc>
                <a:spcPct val="114999"/>
              </a:lnSpc>
              <a:defRPr/>
            </a:pPr>
            <a:r>
              <a:rPr b="1"/>
              <a:t>Salários em alta:</a:t>
            </a:r>
            <a:r>
              <a:rPr/>
              <a:t> média salarial no Brasil de R$ 4.130,00</a:t>
            </a:r>
            <a:endParaRPr/>
          </a:p>
          <a:p>
            <a:pPr>
              <a:lnSpc>
                <a:spcPct val="114999"/>
              </a:lnSpc>
              <a:defRPr/>
            </a:pPr>
            <a:r>
              <a:rPr b="1"/>
              <a:t>Bibliotecas:</a:t>
            </a:r>
            <a:r>
              <a:rPr/>
              <a:t> Pandas, Seaborn, Keras, PySpark...</a:t>
            </a:r>
            <a:endParaRPr/>
          </a:p>
          <a:p>
            <a:pPr>
              <a:lnSpc>
                <a:spcPct val="114999"/>
              </a:lnSpc>
              <a:defRPr/>
            </a:pPr>
            <a:r>
              <a:rPr lang="pt-BR" sz="1800" b="1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Open Source: </a:t>
            </a:r>
            <a:r>
              <a:rPr lang="pt-BR" sz="1800" b="0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isento de burocracia, aumentando o suporte</a:t>
            </a:r>
            <a:endParaRPr sz="1800" b="0"/>
          </a:p>
          <a:p>
            <a:pPr>
              <a:lnSpc>
                <a:spcPct val="114999"/>
              </a:lnSpc>
              <a:defRPr/>
            </a:pPr>
            <a:r>
              <a:rPr lang="pt-BR" sz="1800" b="1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Modularização:</a:t>
            </a:r>
            <a:r>
              <a:rPr lang="pt-BR" sz="1800" b="0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 facilita trabalho em equipe</a:t>
            </a:r>
            <a:endParaRPr sz="1800"/>
          </a:p>
        </p:txBody>
      </p:sp>
      <p:sp>
        <p:nvSpPr>
          <p:cNvPr id="297073478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C97FB84-2E9D-9E54-58EA-0EDC9467278E}" type="slidenum">
              <a:rPr lang="en"/>
              <a:t/>
            </a:fld>
            <a:endParaRPr/>
          </a:p>
        </p:txBody>
      </p:sp>
      <p:pic>
        <p:nvPicPr>
          <p:cNvPr id="131591666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420913" name="Google Shape;1006;p21" hidden="0"/>
          <p:cNvSpPr txBox="1"/>
          <p:nvPr isPhoto="0" userDrawn="0">
            <p:ph type="title" hasCustomPrompt="0"/>
          </p:nvPr>
        </p:nvSpPr>
        <p:spPr bwMode="auto">
          <a:xfrm flipH="0" flipV="0">
            <a:off x="382392" y="681799"/>
            <a:ext cx="3810042" cy="951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Motivos</a:t>
            </a:r>
            <a:endParaRPr sz="3600"/>
          </a:p>
        </p:txBody>
      </p:sp>
      <p:sp>
        <p:nvSpPr>
          <p:cNvPr id="1837239948" name="Google Shape;1007;p21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382392" y="2286000"/>
            <a:ext cx="3959678" cy="571500"/>
          </a:xfrm>
          <a:prstGeom prst="rect">
            <a:avLst/>
          </a:prstGeom>
        </p:spPr>
        <p:txBody>
          <a:bodyPr spcFirstLastPara="1" vertOverflow="overflow" horzOverflow="clip" vert="horz" wrap="square" lIns="0" tIns="0" rIns="0" bIns="0" numCol="1" spcCol="0" rtlCol="0" fromWordArt="0" anchor="ctr" anchorCtr="0" forceAA="0" upright="0" compatLnSpc="0">
            <a:noAutofit/>
          </a:bodyPr>
          <a:lstStyle/>
          <a:p>
            <a:pPr lvl="0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pPr>
            <a:r>
              <a:rPr lang="en"/>
              <a:t>Abrindo um arquivo de texto</a:t>
            </a:r>
            <a:endParaRPr lang="en"/>
          </a:p>
        </p:txBody>
      </p:sp>
      <p:pic>
        <p:nvPicPr>
          <p:cNvPr id="1324155140" name="Google Shape;1008;p21" hidden="0"/>
          <p:cNvPicPr/>
          <p:nvPr isPhoto="0" userDrawn="0"/>
        </p:nvPicPr>
        <p:blipFill>
          <a:blip r:embed="rId2"/>
          <a:stretch/>
        </p:blipFill>
        <p:spPr bwMode="auto">
          <a:xfrm rot="0" flipH="0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703602674" name="Google Shape;1009;p21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D4606751-668B-12E0-A45E-1E964C188DAA}" type="slidenum">
              <a:rPr lang="en">
                <a:solidFill>
                  <a:schemeClr val="tx1">
                    <a:lumMod val="50000"/>
                  </a:schemeClr>
                </a:solidFill>
              </a:rPr>
              <a:t/>
            </a:fld>
            <a:endParaRPr/>
          </a:p>
        </p:txBody>
      </p:sp>
      <p:pic>
        <p:nvPicPr>
          <p:cNvPr id="132762637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6" name="Google Shape;2076;p34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  <p:grpSp>
        <p:nvGrpSpPr>
          <p:cNvPr id="2077" name="Google Shape;2077;p34" hidden="0"/>
          <p:cNvGrpSpPr/>
          <p:nvPr isPhoto="0" userDrawn="0"/>
        </p:nvGrpSpPr>
        <p:grpSpPr bwMode="auto"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 hidden="0"/>
            <p:cNvSpPr/>
            <p:nvPr isPhoto="0" userDrawn="0"/>
          </p:nvSpPr>
          <p:spPr bwMode="auto"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fill="norm" stroke="1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79" name="Google Shape;2079;p34" hidden="0"/>
            <p:cNvSpPr/>
            <p:nvPr isPhoto="0" userDrawn="0"/>
          </p:nvSpPr>
          <p:spPr bwMode="auto"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fill="norm" stroke="1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0" name="Google Shape;2080;p34" hidden="0"/>
            <p:cNvSpPr/>
            <p:nvPr isPhoto="0" userDrawn="0"/>
          </p:nvSpPr>
          <p:spPr bwMode="auto"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fill="norm" stroke="1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1" name="Google Shape;2081;p34" hidden="0"/>
            <p:cNvSpPr/>
            <p:nvPr isPhoto="0" userDrawn="0"/>
          </p:nvSpPr>
          <p:spPr bwMode="auto"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fill="norm" stroke="1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2" name="Google Shape;2082;p34" hidden="0"/>
            <p:cNvSpPr/>
            <p:nvPr isPhoto="0" userDrawn="0"/>
          </p:nvSpPr>
          <p:spPr bwMode="auto"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fill="norm" stroke="1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3" name="Google Shape;2083;p34" hidden="0"/>
            <p:cNvSpPr/>
            <p:nvPr isPhoto="0" userDrawn="0"/>
          </p:nvSpPr>
          <p:spPr bwMode="auto">
            <a:xfrm>
              <a:off x="3763407" y="1333557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fill="norm" stroke="1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4" name="Google Shape;2084;p34" hidden="0"/>
            <p:cNvSpPr/>
            <p:nvPr isPhoto="0" userDrawn="0"/>
          </p:nvSpPr>
          <p:spPr bwMode="auto"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fill="norm" stroke="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5" name="Google Shape;2085;p34" hidden="0"/>
            <p:cNvSpPr/>
            <p:nvPr isPhoto="0" userDrawn="0"/>
          </p:nvSpPr>
          <p:spPr bwMode="auto"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fill="norm" stroke="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6" name="Google Shape;2086;p34" hidden="0"/>
            <p:cNvSpPr/>
            <p:nvPr isPhoto="0" userDrawn="0"/>
          </p:nvSpPr>
          <p:spPr bwMode="auto"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fill="norm" stroke="1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7" name="Google Shape;2087;p34" hidden="0"/>
            <p:cNvSpPr/>
            <p:nvPr isPhoto="0" userDrawn="0"/>
          </p:nvSpPr>
          <p:spPr bwMode="auto">
            <a:xfrm>
              <a:off x="5632982" y="3089776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fill="norm" stroke="1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8" name="Google Shape;2088;p34" hidden="0"/>
            <p:cNvSpPr/>
            <p:nvPr isPhoto="0" userDrawn="0"/>
          </p:nvSpPr>
          <p:spPr bwMode="auto"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fill="norm" stroke="1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9" name="Google Shape;2089;p34" hidden="0"/>
            <p:cNvSpPr/>
            <p:nvPr isPhoto="0" userDrawn="0"/>
          </p:nvSpPr>
          <p:spPr bwMode="auto"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fill="norm" stroke="1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0" name="Google Shape;2090;p34" hidden="0"/>
            <p:cNvSpPr/>
            <p:nvPr isPhoto="0" userDrawn="0"/>
          </p:nvSpPr>
          <p:spPr bwMode="auto"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fill="norm" stroke="1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1" name="Google Shape;2091;p34" hidden="0"/>
            <p:cNvSpPr/>
            <p:nvPr isPhoto="0" userDrawn="0"/>
          </p:nvSpPr>
          <p:spPr bwMode="auto"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fill="norm" stroke="1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2" name="Google Shape;2092;p34" hidden="0"/>
            <p:cNvSpPr/>
            <p:nvPr isPhoto="0" userDrawn="0"/>
          </p:nvSpPr>
          <p:spPr bwMode="auto"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fill="norm" stroke="1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3" name="Google Shape;2093;p34" hidden="0"/>
            <p:cNvSpPr/>
            <p:nvPr isPhoto="0" userDrawn="0"/>
          </p:nvSpPr>
          <p:spPr bwMode="auto"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fill="norm" stroke="1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4" name="Google Shape;2094;p34" hidden="0"/>
            <p:cNvSpPr/>
            <p:nvPr isPhoto="0" userDrawn="0"/>
          </p:nvSpPr>
          <p:spPr bwMode="auto"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fill="norm" stroke="1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5" name="Google Shape;2095;p34" hidden="0"/>
            <p:cNvSpPr/>
            <p:nvPr isPhoto="0" userDrawn="0"/>
          </p:nvSpPr>
          <p:spPr bwMode="auto"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fill="norm" stroke="1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6" name="Google Shape;2096;p34" hidden="0"/>
            <p:cNvSpPr/>
            <p:nvPr isPhoto="0" userDrawn="0"/>
          </p:nvSpPr>
          <p:spPr bwMode="auto"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fill="norm" stroke="1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7" name="Google Shape;2097;p34" hidden="0"/>
            <p:cNvSpPr/>
            <p:nvPr isPhoto="0" userDrawn="0"/>
          </p:nvSpPr>
          <p:spPr bwMode="auto"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fill="norm" stroke="1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8" name="Google Shape;2098;p34" hidden="0"/>
            <p:cNvSpPr/>
            <p:nvPr isPhoto="0" userDrawn="0"/>
          </p:nvSpPr>
          <p:spPr bwMode="auto"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fill="norm" stroke="1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99" name="Google Shape;2099;p34" hidden="0"/>
            <p:cNvSpPr/>
            <p:nvPr isPhoto="0" userDrawn="0"/>
          </p:nvSpPr>
          <p:spPr bwMode="auto"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fill="norm" stroke="1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0" name="Google Shape;2100;p34" hidden="0"/>
            <p:cNvSpPr/>
            <p:nvPr isPhoto="0" userDrawn="0"/>
          </p:nvSpPr>
          <p:spPr bwMode="auto"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fill="norm" stroke="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1" name="Google Shape;2101;p34" hidden="0"/>
            <p:cNvSpPr/>
            <p:nvPr isPhoto="0" userDrawn="0"/>
          </p:nvSpPr>
          <p:spPr bwMode="auto"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fill="norm" stroke="1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2" name="Google Shape;2102;p34" hidden="0"/>
            <p:cNvSpPr/>
            <p:nvPr isPhoto="0" userDrawn="0"/>
          </p:nvSpPr>
          <p:spPr bwMode="auto"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fill="norm" stroke="1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3" name="Google Shape;2103;p34" hidden="0"/>
            <p:cNvSpPr/>
            <p:nvPr isPhoto="0" userDrawn="0"/>
          </p:nvSpPr>
          <p:spPr bwMode="auto"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fill="norm" stroke="1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4" name="Google Shape;2104;p34" hidden="0"/>
            <p:cNvSpPr/>
            <p:nvPr isPhoto="0" userDrawn="0"/>
          </p:nvSpPr>
          <p:spPr bwMode="auto"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fill="norm" stroke="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5" name="Google Shape;2105;p34" hidden="0"/>
            <p:cNvSpPr/>
            <p:nvPr isPhoto="0" userDrawn="0"/>
          </p:nvSpPr>
          <p:spPr bwMode="auto"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fill="norm" stroke="1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6" name="Google Shape;2106;p34" hidden="0"/>
            <p:cNvSpPr/>
            <p:nvPr isPhoto="0" userDrawn="0"/>
          </p:nvSpPr>
          <p:spPr bwMode="auto"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fill="norm" stroke="1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7" name="Google Shape;2107;p34" hidden="0"/>
            <p:cNvSpPr/>
            <p:nvPr isPhoto="0" userDrawn="0"/>
          </p:nvSpPr>
          <p:spPr bwMode="auto"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fill="norm" stroke="1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8" name="Google Shape;2108;p34" hidden="0"/>
            <p:cNvSpPr/>
            <p:nvPr isPhoto="0" userDrawn="0"/>
          </p:nvSpPr>
          <p:spPr bwMode="auto"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fill="norm" stroke="1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09" name="Google Shape;2109;p34" hidden="0"/>
            <p:cNvSpPr/>
            <p:nvPr isPhoto="0" userDrawn="0"/>
          </p:nvSpPr>
          <p:spPr bwMode="auto"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fill="norm" stroke="1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0" name="Google Shape;2110;p34" hidden="0"/>
            <p:cNvSpPr/>
            <p:nvPr isPhoto="0" userDrawn="0"/>
          </p:nvSpPr>
          <p:spPr bwMode="auto"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fill="norm" stroke="1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1" name="Google Shape;2111;p34" hidden="0"/>
            <p:cNvSpPr/>
            <p:nvPr isPhoto="0" userDrawn="0"/>
          </p:nvSpPr>
          <p:spPr bwMode="auto"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fill="norm" stroke="1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2" name="Google Shape;2112;p34" hidden="0"/>
            <p:cNvSpPr/>
            <p:nvPr isPhoto="0" userDrawn="0"/>
          </p:nvSpPr>
          <p:spPr bwMode="auto"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fill="norm" stroke="1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3" name="Google Shape;2113;p34" hidden="0"/>
            <p:cNvSpPr/>
            <p:nvPr isPhoto="0" userDrawn="0"/>
          </p:nvSpPr>
          <p:spPr bwMode="auto"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fill="norm" stroke="1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4" name="Google Shape;2114;p34" hidden="0"/>
            <p:cNvSpPr/>
            <p:nvPr isPhoto="0" userDrawn="0"/>
          </p:nvSpPr>
          <p:spPr bwMode="auto"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fill="norm" stroke="1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5" name="Google Shape;2115;p34" hidden="0"/>
            <p:cNvSpPr/>
            <p:nvPr isPhoto="0" userDrawn="0"/>
          </p:nvSpPr>
          <p:spPr bwMode="auto"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fill="norm" stroke="1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6" name="Google Shape;2116;p34" hidden="0"/>
            <p:cNvSpPr/>
            <p:nvPr isPhoto="0" userDrawn="0"/>
          </p:nvSpPr>
          <p:spPr bwMode="auto"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fill="norm" stroke="1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7" name="Google Shape;2117;p34" hidden="0"/>
            <p:cNvSpPr/>
            <p:nvPr isPhoto="0" userDrawn="0"/>
          </p:nvSpPr>
          <p:spPr bwMode="auto"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fill="norm" stroke="1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8" name="Google Shape;2118;p34" hidden="0"/>
            <p:cNvSpPr/>
            <p:nvPr isPhoto="0" userDrawn="0"/>
          </p:nvSpPr>
          <p:spPr bwMode="auto"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fill="norm" stroke="1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19" name="Google Shape;2119;p34" hidden="0"/>
            <p:cNvSpPr/>
            <p:nvPr isPhoto="0" userDrawn="0"/>
          </p:nvSpPr>
          <p:spPr bwMode="auto"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fill="norm" stroke="1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0" name="Google Shape;2120;p34" hidden="0"/>
            <p:cNvSpPr/>
            <p:nvPr isPhoto="0" userDrawn="0"/>
          </p:nvSpPr>
          <p:spPr bwMode="auto"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fill="norm" stroke="1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1" name="Google Shape;2121;p34" hidden="0"/>
            <p:cNvSpPr/>
            <p:nvPr isPhoto="0" userDrawn="0"/>
          </p:nvSpPr>
          <p:spPr bwMode="auto"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fill="norm" stroke="1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2" name="Google Shape;2122;p34" hidden="0"/>
            <p:cNvSpPr/>
            <p:nvPr isPhoto="0" userDrawn="0"/>
          </p:nvSpPr>
          <p:spPr bwMode="auto"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fill="norm" stroke="1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3" name="Google Shape;2123;p34" hidden="0"/>
            <p:cNvSpPr/>
            <p:nvPr isPhoto="0" userDrawn="0"/>
          </p:nvSpPr>
          <p:spPr bwMode="auto"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fill="norm" stroke="1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4" name="Google Shape;2124;p34" hidden="0"/>
            <p:cNvSpPr/>
            <p:nvPr isPhoto="0" userDrawn="0"/>
          </p:nvSpPr>
          <p:spPr bwMode="auto"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fill="norm" stroke="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5" name="Google Shape;2125;p34" hidden="0"/>
            <p:cNvSpPr/>
            <p:nvPr isPhoto="0" userDrawn="0"/>
          </p:nvSpPr>
          <p:spPr bwMode="auto"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fill="norm" stroke="1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6" name="Google Shape;2126;p34" hidden="0"/>
            <p:cNvSpPr/>
            <p:nvPr isPhoto="0" userDrawn="0"/>
          </p:nvSpPr>
          <p:spPr bwMode="auto"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fill="norm" stroke="1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7" name="Google Shape;2127;p34" hidden="0"/>
            <p:cNvSpPr/>
            <p:nvPr isPhoto="0" userDrawn="0"/>
          </p:nvSpPr>
          <p:spPr bwMode="auto"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fill="norm" stroke="1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8" name="Google Shape;2128;p34" hidden="0"/>
            <p:cNvSpPr/>
            <p:nvPr isPhoto="0" userDrawn="0"/>
          </p:nvSpPr>
          <p:spPr bwMode="auto"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fill="norm" stroke="1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29" name="Google Shape;2129;p34" hidden="0"/>
            <p:cNvSpPr/>
            <p:nvPr isPhoto="0" userDrawn="0"/>
          </p:nvSpPr>
          <p:spPr bwMode="auto"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fill="norm" stroke="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30" name="Google Shape;2130;p34" hidden="0"/>
            <p:cNvSpPr/>
            <p:nvPr isPhoto="0" userDrawn="0"/>
          </p:nvSpPr>
          <p:spPr bwMode="auto"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fill="norm" stroke="1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31" name="Google Shape;2131;p34" hidden="0"/>
            <p:cNvSpPr/>
            <p:nvPr isPhoto="0" userDrawn="0"/>
          </p:nvSpPr>
          <p:spPr bwMode="auto"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fill="norm" stroke="1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32" name="Google Shape;2132;p34" hidden="0"/>
            <p:cNvSpPr/>
            <p:nvPr isPhoto="0" userDrawn="0"/>
          </p:nvSpPr>
          <p:spPr bwMode="auto"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fill="norm" stroke="1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33" name="Google Shape;2133;p34" hidden="0"/>
            <p:cNvSpPr/>
            <p:nvPr isPhoto="0" userDrawn="0"/>
          </p:nvSpPr>
          <p:spPr bwMode="auto"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fill="norm" stroke="1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34" name="Google Shape;2134;p34" hidden="0"/>
            <p:cNvSpPr/>
            <p:nvPr isPhoto="0" userDrawn="0"/>
          </p:nvSpPr>
          <p:spPr bwMode="auto"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fill="norm" stroke="1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135" name="Google Shape;2135;p34" hidden="0"/>
            <p:cNvGrpSpPr/>
            <p:nvPr isPhoto="0" userDrawn="0"/>
          </p:nvGrpSpPr>
          <p:grpSpPr bwMode="auto"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 hidden="0"/>
              <p:cNvGrpSpPr/>
              <p:nvPr isPhoto="0" userDrawn="0"/>
            </p:nvGrpSpPr>
            <p:grpSpPr bwMode="auto"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 hidden="0"/>
                <p:cNvSpPr/>
                <p:nvPr isPhoto="0" userDrawn="0"/>
              </p:nvSpPr>
              <p:spPr bwMode="auto"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fill="norm" stroke="1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38" name="Google Shape;2138;p34" hidden="0"/>
                <p:cNvSpPr/>
                <p:nvPr isPhoto="0" userDrawn="0"/>
              </p:nvSpPr>
              <p:spPr bwMode="auto"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fill="norm" stroke="1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39" name="Google Shape;2139;p34" hidden="0"/>
                <p:cNvSpPr/>
                <p:nvPr isPhoto="0" userDrawn="0"/>
              </p:nvSpPr>
              <p:spPr bwMode="auto"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fill="norm" stroke="1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grpSp>
              <p:nvGrpSpPr>
                <p:cNvPr id="2140" name="Google Shape;2140;p34" hidden="0"/>
                <p:cNvGrpSpPr/>
                <p:nvPr isPhoto="0" userDrawn="0"/>
              </p:nvGrpSpPr>
              <p:grpSpPr bwMode="auto"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 hidden="0"/>
                  <p:cNvSpPr/>
                  <p:nvPr isPhoto="0" userDrawn="0"/>
                </p:nvSpPr>
                <p:spPr bwMode="auto"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fill="norm" stroke="1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142" name="Google Shape;2142;p34" hidden="0"/>
                  <p:cNvSpPr/>
                  <p:nvPr isPhoto="0" userDrawn="0"/>
                </p:nvSpPr>
                <p:spPr bwMode="auto"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fill="norm" stroke="1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</p:grpSp>
            <p:sp>
              <p:nvSpPr>
                <p:cNvPr id="2143" name="Google Shape;2143;p34" hidden="0"/>
                <p:cNvSpPr/>
                <p:nvPr isPhoto="0" userDrawn="0"/>
              </p:nvSpPr>
              <p:spPr bwMode="auto"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4" name="Google Shape;2144;p34" hidden="0"/>
                <p:cNvSpPr/>
                <p:nvPr isPhoto="0" userDrawn="0"/>
              </p:nvSpPr>
              <p:spPr bwMode="auto"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fill="norm" stroke="1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5" name="Google Shape;2145;p34" hidden="0"/>
                <p:cNvSpPr/>
                <p:nvPr isPhoto="0" userDrawn="0"/>
              </p:nvSpPr>
              <p:spPr bwMode="auto"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6" name="Google Shape;2146;p34" hidden="0"/>
                <p:cNvSpPr/>
                <p:nvPr isPhoto="0" userDrawn="0"/>
              </p:nvSpPr>
              <p:spPr bwMode="auto"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fill="norm" stroke="1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7" name="Google Shape;2147;p34" hidden="0"/>
                <p:cNvSpPr/>
                <p:nvPr isPhoto="0" userDrawn="0"/>
              </p:nvSpPr>
              <p:spPr bwMode="auto"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fill="norm" stroke="1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8" name="Google Shape;2148;p34" hidden="0"/>
                <p:cNvSpPr/>
                <p:nvPr isPhoto="0" userDrawn="0"/>
              </p:nvSpPr>
              <p:spPr bwMode="auto">
                <a:xfrm>
                  <a:off x="4661183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fill="norm" stroke="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49" name="Google Shape;2149;p34" hidden="0"/>
                <p:cNvSpPr/>
                <p:nvPr isPhoto="0" userDrawn="0"/>
              </p:nvSpPr>
              <p:spPr bwMode="auto"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fill="norm" stroke="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0" name="Google Shape;2150;p34" hidden="0"/>
                <p:cNvSpPr/>
                <p:nvPr isPhoto="0" userDrawn="0"/>
              </p:nvSpPr>
              <p:spPr bwMode="auto"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1" name="Google Shape;2151;p34" hidden="0"/>
                <p:cNvSpPr/>
                <p:nvPr isPhoto="0" userDrawn="0"/>
              </p:nvSpPr>
              <p:spPr bwMode="auto">
                <a:xfrm>
                  <a:off x="4609299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fill="norm" stroke="1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2" name="Google Shape;2152;p34" hidden="0"/>
                <p:cNvSpPr/>
                <p:nvPr isPhoto="0" userDrawn="0"/>
              </p:nvSpPr>
              <p:spPr bwMode="auto"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3" name="Google Shape;2153;p34" hidden="0"/>
                <p:cNvSpPr/>
                <p:nvPr isPhoto="0" userDrawn="0"/>
              </p:nvSpPr>
              <p:spPr bwMode="auto"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4" name="Google Shape;2154;p34" hidden="0"/>
                <p:cNvSpPr/>
                <p:nvPr isPhoto="0" userDrawn="0"/>
              </p:nvSpPr>
              <p:spPr bwMode="auto"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fill="norm" stroke="1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5" name="Google Shape;2155;p34" hidden="0"/>
                <p:cNvSpPr/>
                <p:nvPr isPhoto="0" userDrawn="0"/>
              </p:nvSpPr>
              <p:spPr bwMode="auto"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fill="norm" stroke="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6" name="Google Shape;2156;p34" hidden="0"/>
                <p:cNvSpPr/>
                <p:nvPr isPhoto="0" userDrawn="0"/>
              </p:nvSpPr>
              <p:spPr bwMode="auto"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fill="norm" stroke="1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7" name="Google Shape;2157;p34" hidden="0"/>
                <p:cNvSpPr/>
                <p:nvPr isPhoto="0" userDrawn="0"/>
              </p:nvSpPr>
              <p:spPr bwMode="auto"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8" name="Google Shape;2158;p34" hidden="0"/>
                <p:cNvSpPr/>
                <p:nvPr isPhoto="0" userDrawn="0"/>
              </p:nvSpPr>
              <p:spPr bwMode="auto"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59" name="Google Shape;2159;p34" hidden="0"/>
                <p:cNvSpPr/>
                <p:nvPr isPhoto="0" userDrawn="0"/>
              </p:nvSpPr>
              <p:spPr bwMode="auto"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0" name="Google Shape;2160;p34" hidden="0"/>
                <p:cNvSpPr/>
                <p:nvPr isPhoto="0" userDrawn="0"/>
              </p:nvSpPr>
              <p:spPr bwMode="auto"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fill="norm" stroke="1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1" name="Google Shape;2161;p34" hidden="0"/>
                <p:cNvSpPr/>
                <p:nvPr isPhoto="0" userDrawn="0"/>
              </p:nvSpPr>
              <p:spPr bwMode="auto"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fill="norm" stroke="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2" name="Google Shape;2162;p34" hidden="0"/>
                <p:cNvSpPr/>
                <p:nvPr isPhoto="0" userDrawn="0"/>
              </p:nvSpPr>
              <p:spPr bwMode="auto"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fill="norm" stroke="1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3" name="Google Shape;2163;p34" hidden="0"/>
                <p:cNvSpPr/>
                <p:nvPr isPhoto="0" userDrawn="0"/>
              </p:nvSpPr>
              <p:spPr bwMode="auto"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fill="norm" stroke="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4" name="Google Shape;2164;p34" hidden="0"/>
                <p:cNvSpPr/>
                <p:nvPr isPhoto="0" userDrawn="0"/>
              </p:nvSpPr>
              <p:spPr bwMode="auto"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fill="norm" stroke="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5" name="Google Shape;2165;p34" hidden="0"/>
                <p:cNvSpPr/>
                <p:nvPr isPhoto="0" userDrawn="0"/>
              </p:nvSpPr>
              <p:spPr bwMode="auto"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fill="norm" stroke="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6" name="Google Shape;2166;p34" hidden="0"/>
                <p:cNvSpPr/>
                <p:nvPr isPhoto="0" userDrawn="0"/>
              </p:nvSpPr>
              <p:spPr bwMode="auto"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fill="norm" stroke="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7" name="Google Shape;2167;p34" hidden="0"/>
                <p:cNvSpPr/>
                <p:nvPr isPhoto="0" userDrawn="0"/>
              </p:nvSpPr>
              <p:spPr bwMode="auto"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8" name="Google Shape;2168;p34" hidden="0"/>
                <p:cNvSpPr/>
                <p:nvPr isPhoto="0" userDrawn="0"/>
              </p:nvSpPr>
              <p:spPr bwMode="auto"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69" name="Google Shape;2169;p34" hidden="0"/>
                <p:cNvSpPr/>
                <p:nvPr isPhoto="0" userDrawn="0"/>
              </p:nvSpPr>
              <p:spPr bwMode="auto"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fill="norm" stroke="1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0" name="Google Shape;2170;p34" hidden="0"/>
                <p:cNvSpPr/>
                <p:nvPr isPhoto="0" userDrawn="0"/>
              </p:nvSpPr>
              <p:spPr bwMode="auto"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fill="norm" stroke="1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1" name="Google Shape;2171;p34" hidden="0"/>
                <p:cNvSpPr/>
                <p:nvPr isPhoto="0" userDrawn="0"/>
              </p:nvSpPr>
              <p:spPr bwMode="auto"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fill="norm" stroke="1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2" name="Google Shape;2172;p34" hidden="0"/>
                <p:cNvSpPr/>
                <p:nvPr isPhoto="0" userDrawn="0"/>
              </p:nvSpPr>
              <p:spPr bwMode="auto"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fill="norm" stroke="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3" name="Google Shape;2173;p34" hidden="0"/>
                <p:cNvSpPr/>
                <p:nvPr isPhoto="0" userDrawn="0"/>
              </p:nvSpPr>
              <p:spPr bwMode="auto"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4" name="Google Shape;2174;p34" hidden="0"/>
                <p:cNvSpPr/>
                <p:nvPr isPhoto="0" userDrawn="0"/>
              </p:nvSpPr>
              <p:spPr bwMode="auto"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fill="norm" stroke="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5" name="Google Shape;2175;p34" hidden="0"/>
                <p:cNvSpPr/>
                <p:nvPr isPhoto="0" userDrawn="0"/>
              </p:nvSpPr>
              <p:spPr bwMode="auto">
                <a:xfrm>
                  <a:off x="4482022" y="4935683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6" name="Google Shape;2176;p34" hidden="0"/>
                <p:cNvSpPr/>
                <p:nvPr isPhoto="0" userDrawn="0"/>
              </p:nvSpPr>
              <p:spPr bwMode="auto"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7" name="Google Shape;2177;p34" hidden="0"/>
                <p:cNvSpPr/>
                <p:nvPr isPhoto="0" userDrawn="0"/>
              </p:nvSpPr>
              <p:spPr bwMode="auto"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fill="norm" stroke="1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8" name="Google Shape;2178;p34" hidden="0"/>
                <p:cNvSpPr/>
                <p:nvPr isPhoto="0" userDrawn="0"/>
              </p:nvSpPr>
              <p:spPr bwMode="auto"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fill="norm" stroke="1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79" name="Google Shape;2179;p34" hidden="0"/>
                <p:cNvSpPr/>
                <p:nvPr isPhoto="0" userDrawn="0"/>
              </p:nvSpPr>
              <p:spPr bwMode="auto"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fill="norm" stroke="1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0" name="Google Shape;2180;p34" hidden="0"/>
                <p:cNvSpPr/>
                <p:nvPr isPhoto="0" userDrawn="0"/>
              </p:nvSpPr>
              <p:spPr bwMode="auto"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fill="norm" stroke="1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1" name="Google Shape;2181;p34" hidden="0"/>
                <p:cNvSpPr/>
                <p:nvPr isPhoto="0" userDrawn="0"/>
              </p:nvSpPr>
              <p:spPr bwMode="auto"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fill="norm" stroke="1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2" name="Google Shape;2182;p34" hidden="0"/>
                <p:cNvSpPr/>
                <p:nvPr isPhoto="0" userDrawn="0"/>
              </p:nvSpPr>
              <p:spPr bwMode="auto"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fill="norm" stroke="1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3" name="Google Shape;2183;p34" hidden="0"/>
                <p:cNvSpPr/>
                <p:nvPr isPhoto="0" userDrawn="0"/>
              </p:nvSpPr>
              <p:spPr bwMode="auto"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fill="norm" stroke="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4" name="Google Shape;2184;p34" hidden="0"/>
                <p:cNvSpPr/>
                <p:nvPr isPhoto="0" userDrawn="0"/>
              </p:nvSpPr>
              <p:spPr bwMode="auto"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5" name="Google Shape;2185;p34" hidden="0"/>
                <p:cNvSpPr/>
                <p:nvPr isPhoto="0" userDrawn="0"/>
              </p:nvSpPr>
              <p:spPr bwMode="auto">
                <a:xfrm>
                  <a:off x="4614700" y="4973593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6" name="Google Shape;2186;p34" hidden="0"/>
                <p:cNvSpPr/>
                <p:nvPr isPhoto="0" userDrawn="0"/>
              </p:nvSpPr>
              <p:spPr bwMode="auto"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fill="norm" stroke="1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7" name="Google Shape;2187;p34" hidden="0"/>
                <p:cNvSpPr/>
                <p:nvPr isPhoto="0" userDrawn="0"/>
              </p:nvSpPr>
              <p:spPr bwMode="auto"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fill="norm" stroke="1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8" name="Google Shape;2188;p34" hidden="0"/>
                <p:cNvSpPr/>
                <p:nvPr isPhoto="0" userDrawn="0"/>
              </p:nvSpPr>
              <p:spPr bwMode="auto"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fill="norm" stroke="1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89" name="Google Shape;2189;p34" hidden="0"/>
                <p:cNvSpPr/>
                <p:nvPr isPhoto="0" userDrawn="0"/>
              </p:nvSpPr>
              <p:spPr bwMode="auto"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fill="norm" stroke="1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0" name="Google Shape;2190;p34" hidden="0"/>
                <p:cNvSpPr/>
                <p:nvPr isPhoto="0" userDrawn="0"/>
              </p:nvSpPr>
              <p:spPr bwMode="auto"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fill="norm" stroke="1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1" name="Google Shape;2191;p34" hidden="0"/>
                <p:cNvSpPr/>
                <p:nvPr isPhoto="0" userDrawn="0"/>
              </p:nvSpPr>
              <p:spPr bwMode="auto"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fill="norm" stroke="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2" name="Google Shape;2192;p34" hidden="0"/>
                <p:cNvSpPr/>
                <p:nvPr isPhoto="0" userDrawn="0"/>
              </p:nvSpPr>
              <p:spPr bwMode="auto">
                <a:xfrm>
                  <a:off x="4493824" y="490377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3" name="Google Shape;2193;p34" hidden="0"/>
                <p:cNvSpPr/>
                <p:nvPr isPhoto="0" userDrawn="0"/>
              </p:nvSpPr>
              <p:spPr bwMode="auto">
                <a:xfrm>
                  <a:off x="4701039" y="5023503"/>
                  <a:ext cx="42331" cy="2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fill="norm" stroke="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4" name="Google Shape;2194;p34" hidden="0"/>
                <p:cNvSpPr/>
                <p:nvPr isPhoto="0" userDrawn="0"/>
              </p:nvSpPr>
              <p:spPr bwMode="auto"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fill="norm" stroke="1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5" name="Google Shape;2195;p34" hidden="0"/>
                <p:cNvSpPr/>
                <p:nvPr isPhoto="0" userDrawn="0"/>
              </p:nvSpPr>
              <p:spPr bwMode="auto"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6" name="Google Shape;2196;p34" hidden="0"/>
                <p:cNvSpPr/>
                <p:nvPr isPhoto="0" userDrawn="0"/>
              </p:nvSpPr>
              <p:spPr bwMode="auto"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fill="norm" stroke="1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7" name="Google Shape;2197;p34" hidden="0"/>
                <p:cNvSpPr/>
                <p:nvPr isPhoto="0" userDrawn="0"/>
              </p:nvSpPr>
              <p:spPr bwMode="auto"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fill="norm" stroke="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8" name="Google Shape;2198;p34" hidden="0"/>
                <p:cNvSpPr/>
                <p:nvPr isPhoto="0" userDrawn="0"/>
              </p:nvSpPr>
              <p:spPr bwMode="auto"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fill="norm" stroke="1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199" name="Google Shape;2199;p34" hidden="0"/>
                <p:cNvSpPr/>
                <p:nvPr isPhoto="0" userDrawn="0"/>
              </p:nvSpPr>
              <p:spPr bwMode="auto">
                <a:xfrm>
                  <a:off x="4589253" y="4978260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fill="norm" stroke="1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0" name="Google Shape;2200;p34" hidden="0"/>
                <p:cNvSpPr/>
                <p:nvPr isPhoto="0" userDrawn="0"/>
              </p:nvSpPr>
              <p:spPr bwMode="auto"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1" name="Google Shape;2201;p34" hidden="0"/>
                <p:cNvSpPr/>
                <p:nvPr isPhoto="0" userDrawn="0"/>
              </p:nvSpPr>
              <p:spPr bwMode="auto"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fill="norm" stroke="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2" name="Google Shape;2202;p34" hidden="0"/>
                <p:cNvSpPr/>
                <p:nvPr isPhoto="0" userDrawn="0"/>
              </p:nvSpPr>
              <p:spPr bwMode="auto"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fill="norm" stroke="1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3" name="Google Shape;2203;p34" hidden="0"/>
                <p:cNvSpPr/>
                <p:nvPr isPhoto="0" userDrawn="0"/>
              </p:nvSpPr>
              <p:spPr bwMode="auto"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fill="norm" stroke="1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4" name="Google Shape;2204;p34" hidden="0"/>
                <p:cNvSpPr/>
                <p:nvPr isPhoto="0" userDrawn="0"/>
              </p:nvSpPr>
              <p:spPr bwMode="auto">
                <a:xfrm>
                  <a:off x="4502927" y="4928253"/>
                  <a:ext cx="29375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fill="norm" stroke="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5" name="Google Shape;2205;p34" hidden="0"/>
                <p:cNvSpPr/>
                <p:nvPr isPhoto="0" userDrawn="0"/>
              </p:nvSpPr>
              <p:spPr bwMode="auto"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fill="norm" stroke="1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06" name="Google Shape;2206;p34" hidden="0"/>
                <p:cNvSpPr/>
                <p:nvPr isPhoto="0" userDrawn="0"/>
              </p:nvSpPr>
              <p:spPr bwMode="auto"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fill="norm" stroke="1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207" name="Google Shape;2207;p34" hidden="0"/>
              <p:cNvGrpSpPr/>
              <p:nvPr isPhoto="0" userDrawn="0"/>
            </p:nvGrpSpPr>
            <p:grpSpPr bwMode="auto"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 hidden="0"/>
                <p:cNvGrpSpPr/>
                <p:nvPr isPhoto="0" userDrawn="0"/>
              </p:nvGrpSpPr>
              <p:grpSpPr bwMode="auto"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 hidden="0"/>
                  <p:cNvSpPr/>
                  <p:nvPr isPhoto="0" userDrawn="0"/>
                </p:nvSpPr>
                <p:spPr bwMode="auto"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fill="norm" stroke="1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210" name="Google Shape;2210;p34" hidden="0"/>
                  <p:cNvSpPr/>
                  <p:nvPr isPhoto="0" userDrawn="0"/>
                </p:nvSpPr>
                <p:spPr bwMode="auto"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fill="norm" stroke="1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211" name="Google Shape;2211;p34" hidden="0"/>
                  <p:cNvSpPr/>
                  <p:nvPr isPhoto="0" userDrawn="0"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fill="norm" stroke="1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212" name="Google Shape;2212;p34" hidden="0"/>
                  <p:cNvSpPr/>
                  <p:nvPr isPhoto="0" userDrawn="0"/>
                </p:nvSpPr>
                <p:spPr bwMode="auto"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fill="norm" stroke="1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2213" name="Google Shape;2213;p34" hidden="0"/>
                  <p:cNvSpPr/>
                  <p:nvPr isPhoto="0" userDrawn="0"/>
                </p:nvSpPr>
                <p:spPr bwMode="auto"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fill="norm" stroke="1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endParaRPr>
                  </a:p>
                </p:txBody>
              </p:sp>
            </p:grpSp>
            <p:sp>
              <p:nvSpPr>
                <p:cNvPr id="2214" name="Google Shape;2214;p34" hidden="0"/>
                <p:cNvSpPr/>
                <p:nvPr isPhoto="0" userDrawn="0"/>
              </p:nvSpPr>
              <p:spPr bwMode="auto"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fill="norm" stroke="1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15" name="Google Shape;2215;p34" hidden="0"/>
                <p:cNvSpPr/>
                <p:nvPr isPhoto="0" userDrawn="0"/>
              </p:nvSpPr>
              <p:spPr bwMode="auto"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fill="norm" stroke="1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216" name="Google Shape;2216;p34" hidden="0"/>
                <p:cNvSpPr/>
                <p:nvPr isPhoto="0" userDrawn="0"/>
              </p:nvSpPr>
              <p:spPr bwMode="auto"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fill="norm" stroke="1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217" name="Google Shape;2217;p34" hidden="0"/>
            <p:cNvSpPr/>
            <p:nvPr isPhoto="0" userDrawn="0"/>
          </p:nvSpPr>
          <p:spPr bwMode="auto"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fill="norm" stroke="1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18" name="Google Shape;2218;p34" hidden="0"/>
            <p:cNvSpPr/>
            <p:nvPr isPhoto="0" userDrawn="0"/>
          </p:nvSpPr>
          <p:spPr bwMode="auto"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fill="norm" stroke="1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19" name="Google Shape;2219;p34" hidden="0"/>
            <p:cNvSpPr/>
            <p:nvPr isPhoto="0" userDrawn="0"/>
          </p:nvSpPr>
          <p:spPr bwMode="auto"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fill="norm" stroke="1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20" name="Google Shape;2220;p34" hidden="0"/>
            <p:cNvSpPr/>
            <p:nvPr isPhoto="0" userDrawn="0"/>
          </p:nvSpPr>
          <p:spPr bwMode="auto">
            <a:xfrm>
              <a:off x="2806828" y="3576743"/>
              <a:ext cx="227254" cy="250801"/>
            </a:xfrm>
            <a:custGeom>
              <a:avLst/>
              <a:gdLst/>
              <a:ahLst/>
              <a:cxnLst/>
              <a:rect l="l" t="t" r="r" b="b"/>
              <a:pathLst>
                <a:path w="227254" h="250802" fill="norm" stroke="1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21" name="Google Shape;2221;p34" hidden="0"/>
            <p:cNvSpPr/>
            <p:nvPr isPhoto="0" userDrawn="0"/>
          </p:nvSpPr>
          <p:spPr bwMode="auto"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fill="norm" stroke="1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222" name="Google Shape;2222;p34" hidden="0"/>
            <p:cNvSpPr/>
            <p:nvPr isPhoto="0" userDrawn="0"/>
          </p:nvSpPr>
          <p:spPr bwMode="auto"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fill="norm" stroke="1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224" name="Google Shape;2224;p34" hidden="0"/>
          <p:cNvSpPr txBox="1"/>
          <p:nvPr isPhoto="0" userDrawn="0">
            <p:ph type="subTitle" idx="4294967295" hasCustomPrompt="0"/>
          </p:nvPr>
        </p:nvSpPr>
        <p:spPr bwMode="auto">
          <a:xfrm flipH="0" flipV="0">
            <a:off x="539775" y="560648"/>
            <a:ext cx="4560212" cy="21581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pt-BR" sz="3600" b="1">
                <a:solidFill>
                  <a:schemeClr val="accent1"/>
                </a:solidFill>
                <a:latin typeface="Barlow"/>
                <a:ea typeface="Barlow"/>
                <a:cs typeface="Barlow"/>
              </a:rPr>
              <a:t>Conceito aprendido, hora de automatizar!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</a:endParaRPr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pt-BR"/>
              <a:t>Você pode me encontrar em</a:t>
            </a:r>
            <a:r>
              <a:rPr lang="en"/>
              <a:t>: </a:t>
            </a:r>
            <a:endParaRPr/>
          </a:p>
          <a:p>
            <a:pPr marL="457200" lvl="0" indent="-342900" algn="l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pPr>
            <a:r>
              <a:rPr lang="pt-BR"/>
              <a:t>github.com/Lufrei08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9" name="Google Shape;379;p14" hidden="0"/>
          <p:cNvSpPr txBox="1"/>
          <p:nvPr isPhoto="0" userDrawn="0">
            <p:ph type="ctrTitle" idx="4294967295" hasCustomPrompt="0"/>
          </p:nvPr>
        </p:nvSpPr>
        <p:spPr bwMode="auto"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200"/>
              <a:t>OLÁ!</a:t>
            </a:r>
            <a:endParaRPr sz="7200"/>
          </a:p>
        </p:txBody>
      </p:sp>
      <p:sp>
        <p:nvSpPr>
          <p:cNvPr id="380" name="Google Shape;380;p14" hidden="0"/>
          <p:cNvSpPr txBox="1"/>
          <p:nvPr isPhoto="0" userDrawn="0">
            <p:ph type="subTitle" idx="4294967295" hasCustomPrompt="0"/>
          </p:nvPr>
        </p:nvSpPr>
        <p:spPr bwMode="auto"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</a:rPr>
              <a:t>Eu sou Lucas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</a:endParaRPr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/>
              <a:t>Eu sou um estudante do 5º TSI, vim mostrar uma ferramenta promissora!</a:t>
            </a:r>
            <a:endParaRPr/>
          </a:p>
        </p:txBody>
      </p:sp>
      <p:sp>
        <p:nvSpPr>
          <p:cNvPr id="381" name="Google Shape;381;p14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  <p:pic>
        <p:nvPicPr>
          <p:cNvPr id="382" name="Google Shape;382;p14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16882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" name="Google Shape;343;p13" hidden="0"/>
          <p:cNvSpPr txBox="1"/>
          <p:nvPr isPhoto="0" userDrawn="0">
            <p:ph type="title" hasCustomPrompt="0"/>
          </p:nvPr>
        </p:nvSpPr>
        <p:spPr bwMode="auto"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Objetivos</a:t>
            </a:r>
            <a:endParaRPr/>
          </a:p>
        </p:txBody>
      </p:sp>
      <p:sp>
        <p:nvSpPr>
          <p:cNvPr id="344" name="Google Shape;344;p13" hidden="0"/>
          <p:cNvSpPr txBox="1"/>
          <p:nvPr isPhoto="0" userDrawn="0">
            <p:ph type="body" idx="2" hasCustomPrompt="0"/>
          </p:nvPr>
        </p:nvSpPr>
        <p:spPr bwMode="auto">
          <a:xfrm flipH="0" flipV="0">
            <a:off x="4141740" y="2645416"/>
            <a:ext cx="3044999" cy="1050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" sz="1400" b="1"/>
              <a:t>AUTOMAÇÃO</a:t>
            </a:r>
            <a:endParaRPr sz="1400"/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" sz="1200"/>
              <a:t>Mostrar exemplos de tarefas massantes e repetitivas e automatizá-las utilizando o python!</a:t>
            </a:r>
            <a:endParaRPr sz="1200"/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  <a:defRPr/>
            </a:pPr>
            <a:endParaRPr sz="1200"/>
          </a:p>
        </p:txBody>
      </p:sp>
      <p:sp>
        <p:nvSpPr>
          <p:cNvPr id="345" name="Google Shape;345;p13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579664" y="2120371"/>
            <a:ext cx="3204514" cy="25163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1400" b="1"/>
              <a:t>CONHECER O PYTHON</a:t>
            </a:r>
            <a:endParaRPr sz="1600"/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1200"/>
              <a:t>Apresentação rápida a linguagem, mostrando as vantagens e empresas famosas que o utilizam</a:t>
            </a:r>
            <a:r>
              <a:rPr lang="en" sz="1200"/>
              <a:t>.</a:t>
            </a:r>
            <a:endParaRPr lang="en" sz="1200"/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200"/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1400" b="1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APRESENTAÇÃO DA LINGUAGEM</a:t>
            </a:r>
            <a:endParaRPr lang="en-US" sz="1400" b="0" i="0" u="none" strike="noStrike" cap="none" spc="0">
              <a:solidFill>
                <a:schemeClr val="dk1"/>
              </a:solidFill>
              <a:latin typeface="Barlow Light"/>
              <a:ea typeface="Barlow Light"/>
              <a:cs typeface="Barlow Light"/>
            </a:endParaRPr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Comparar a praticidade, versatibilidade e produtividade da linguagem em relação a outras.</a:t>
            </a:r>
            <a:endParaRPr sz="1200"/>
          </a:p>
        </p:txBody>
      </p:sp>
      <p:sp>
        <p:nvSpPr>
          <p:cNvPr id="347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  <p:grpSp>
        <p:nvGrpSpPr>
          <p:cNvPr id="348" name="Google Shape;348;p13" hidden="0"/>
          <p:cNvGrpSpPr/>
          <p:nvPr isPhoto="0" userDrawn="0"/>
        </p:nvGrpSpPr>
        <p:grpSpPr bwMode="auto"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 hidden="0"/>
            <p:cNvSpPr/>
            <p:nvPr isPhoto="0" userDrawn="0"/>
          </p:nvSpPr>
          <p:spPr bwMode="auto"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fill="norm" stroke="1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0" name="Google Shape;350;p13" hidden="0"/>
            <p:cNvSpPr/>
            <p:nvPr isPhoto="0" userDrawn="0"/>
          </p:nvSpPr>
          <p:spPr bwMode="auto">
            <a:xfrm>
              <a:off x="7014156" y="3327341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fill="norm" stroke="1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1" name="Google Shape;351;p13" hidden="0"/>
            <p:cNvSpPr/>
            <p:nvPr isPhoto="0" userDrawn="0"/>
          </p:nvSpPr>
          <p:spPr bwMode="auto"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fill="norm" stroke="1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2" name="Google Shape;352;p13" hidden="0"/>
            <p:cNvSpPr/>
            <p:nvPr isPhoto="0" userDrawn="0"/>
          </p:nvSpPr>
          <p:spPr bwMode="auto">
            <a:xfrm>
              <a:off x="7976493" y="3396565"/>
              <a:ext cx="664691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fill="norm" stroke="1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3" name="Google Shape;353;p13" hidden="0"/>
            <p:cNvSpPr/>
            <p:nvPr isPhoto="0" userDrawn="0"/>
          </p:nvSpPr>
          <p:spPr bwMode="auto"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fill="norm" stroke="1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4" name="Google Shape;354;p13" hidden="0"/>
            <p:cNvSpPr/>
            <p:nvPr isPhoto="0" userDrawn="0"/>
          </p:nvSpPr>
          <p:spPr bwMode="auto"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fill="norm" stroke="1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5" name="Google Shape;355;p13" hidden="0"/>
            <p:cNvSpPr/>
            <p:nvPr isPhoto="0" userDrawn="0"/>
          </p:nvSpPr>
          <p:spPr bwMode="auto"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fill="norm" stroke="1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6" name="Google Shape;356;p13" hidden="0"/>
            <p:cNvSpPr/>
            <p:nvPr isPhoto="0" userDrawn="0"/>
          </p:nvSpPr>
          <p:spPr bwMode="auto"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fill="norm" stroke="1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7" name="Google Shape;357;p13" hidden="0"/>
            <p:cNvSpPr/>
            <p:nvPr isPhoto="0" userDrawn="0"/>
          </p:nvSpPr>
          <p:spPr bwMode="auto"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fill="norm" stroke="1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8" name="Google Shape;358;p13" hidden="0"/>
            <p:cNvSpPr/>
            <p:nvPr isPhoto="0" userDrawn="0"/>
          </p:nvSpPr>
          <p:spPr bwMode="auto"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fill="norm" stroke="1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59" name="Google Shape;359;p13" hidden="0"/>
            <p:cNvSpPr/>
            <p:nvPr isPhoto="0" userDrawn="0"/>
          </p:nvSpPr>
          <p:spPr bwMode="auto"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fill="norm" stroke="1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0" name="Google Shape;360;p13" hidden="0"/>
            <p:cNvSpPr/>
            <p:nvPr isPhoto="0" userDrawn="0"/>
          </p:nvSpPr>
          <p:spPr bwMode="auto"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fill="norm" stroke="1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1" name="Google Shape;361;p13" hidden="0"/>
            <p:cNvSpPr/>
            <p:nvPr isPhoto="0" userDrawn="0"/>
          </p:nvSpPr>
          <p:spPr bwMode="auto"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fill="norm" stroke="1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2" name="Google Shape;362;p13" hidden="0"/>
            <p:cNvSpPr/>
            <p:nvPr isPhoto="0" userDrawn="0"/>
          </p:nvSpPr>
          <p:spPr bwMode="auto"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fill="norm" stroke="1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3" name="Google Shape;363;p13" hidden="0"/>
            <p:cNvSpPr/>
            <p:nvPr isPhoto="0" userDrawn="0"/>
          </p:nvSpPr>
          <p:spPr bwMode="auto"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fill="norm" stroke="1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4" name="Google Shape;364;p13" hidden="0"/>
            <p:cNvSpPr/>
            <p:nvPr isPhoto="0" userDrawn="0"/>
          </p:nvSpPr>
          <p:spPr bwMode="auto"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fill="norm" stroke="1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5" name="Google Shape;365;p13" hidden="0"/>
            <p:cNvSpPr/>
            <p:nvPr isPhoto="0" userDrawn="0"/>
          </p:nvSpPr>
          <p:spPr bwMode="auto"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fill="norm" stroke="1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6" name="Google Shape;366;p13" hidden="0"/>
            <p:cNvSpPr/>
            <p:nvPr isPhoto="0" userDrawn="0"/>
          </p:nvSpPr>
          <p:spPr bwMode="auto">
            <a:xfrm>
              <a:off x="8298847" y="3624184"/>
              <a:ext cx="36118" cy="82218"/>
            </a:xfrm>
            <a:custGeom>
              <a:avLst/>
              <a:gdLst/>
              <a:ahLst/>
              <a:cxnLst/>
              <a:rect l="l" t="t" r="r" b="b"/>
              <a:pathLst>
                <a:path w="45148" h="102774" fill="norm" stroke="1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7" name="Google Shape;367;p13" hidden="0"/>
            <p:cNvSpPr/>
            <p:nvPr isPhoto="0" userDrawn="0"/>
          </p:nvSpPr>
          <p:spPr bwMode="auto">
            <a:xfrm>
              <a:off x="7842236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fill="norm" stroke="1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8" name="Google Shape;368;p13" hidden="0"/>
            <p:cNvSpPr/>
            <p:nvPr isPhoto="0" userDrawn="0"/>
          </p:nvSpPr>
          <p:spPr bwMode="auto"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fill="norm" stroke="1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69" name="Google Shape;369;p13" hidden="0"/>
            <p:cNvSpPr/>
            <p:nvPr isPhoto="0" userDrawn="0"/>
          </p:nvSpPr>
          <p:spPr bwMode="auto"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fill="norm" stroke="1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0" name="Google Shape;370;p13" hidden="0"/>
            <p:cNvSpPr/>
            <p:nvPr isPhoto="0" userDrawn="0"/>
          </p:nvSpPr>
          <p:spPr bwMode="auto">
            <a:xfrm rot="-1800686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fill="norm" stroke="1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1" name="Google Shape;371;p13" hidden="0"/>
            <p:cNvSpPr/>
            <p:nvPr isPhoto="0" userDrawn="0"/>
          </p:nvSpPr>
          <p:spPr bwMode="auto">
            <a:xfrm>
              <a:off x="7752377" y="3752956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fill="norm" stroke="1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2" name="Google Shape;372;p13" hidden="0"/>
            <p:cNvSpPr/>
            <p:nvPr isPhoto="0" userDrawn="0"/>
          </p:nvSpPr>
          <p:spPr bwMode="auto"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fill="norm" stroke="1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3" name="Google Shape;373;p13" hidden="0"/>
            <p:cNvSpPr/>
            <p:nvPr isPhoto="0" userDrawn="0"/>
          </p:nvSpPr>
          <p:spPr bwMode="auto"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fill="norm" stroke="1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4" name="Google Shape;374;p13" hidden="0"/>
            <p:cNvSpPr/>
            <p:nvPr isPhoto="0" userDrawn="0"/>
          </p:nvSpPr>
          <p:spPr bwMode="auto">
            <a:xfrm rot="-1800686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fill="norm" stroke="1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134821368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1" name="Google Shape;741;p18" hidden="0"/>
          <p:cNvSpPr txBox="1"/>
          <p:nvPr isPhoto="0" userDrawn="0">
            <p:ph type="ctrTitle" idx="4294967295" hasCustomPrompt="0"/>
          </p:nvPr>
        </p:nvSpPr>
        <p:spPr bwMode="auto">
          <a:xfrm flipH="0" flipV="0">
            <a:off x="685799" y="1973035"/>
            <a:ext cx="4118914" cy="15324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>
                <a:solidFill>
                  <a:schemeClr val="accent1"/>
                </a:solidFill>
              </a:rPr>
              <a:t>Oque você já conhece?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3" name="Google Shape;743;p18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  <p:grpSp>
        <p:nvGrpSpPr>
          <p:cNvPr id="744" name="Google Shape;744;p18" hidden="0"/>
          <p:cNvGrpSpPr/>
          <p:nvPr isPhoto="0" userDrawn="0"/>
        </p:nvGrpSpPr>
        <p:grpSpPr bwMode="auto">
          <a:xfrm>
            <a:off x="5038936" y="689067"/>
            <a:ext cx="3428993" cy="3738519"/>
            <a:chOff x="0" y="0"/>
            <a:chExt cx="3428993" cy="3738519"/>
          </a:xfrm>
        </p:grpSpPr>
        <p:sp>
          <p:nvSpPr>
            <p:cNvPr id="745" name="Google Shape;745;p18" hidden="0"/>
            <p:cNvSpPr/>
            <p:nvPr isPhoto="0" userDrawn="0"/>
          </p:nvSpPr>
          <p:spPr bwMode="auto">
            <a:xfrm>
              <a:off x="0" y="2144999"/>
              <a:ext cx="604293" cy="349754"/>
            </a:xfrm>
            <a:custGeom>
              <a:avLst/>
              <a:gdLst/>
              <a:ahLst/>
              <a:cxnLst/>
              <a:rect l="l" t="t" r="r" b="b"/>
              <a:pathLst>
                <a:path w="756691" h="437959" fill="norm" stroke="1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6" name="Google Shape;746;p18" hidden="0"/>
            <p:cNvSpPr/>
            <p:nvPr isPhoto="0" userDrawn="0"/>
          </p:nvSpPr>
          <p:spPr bwMode="auto">
            <a:xfrm>
              <a:off x="132732" y="2266170"/>
              <a:ext cx="180256" cy="139952"/>
            </a:xfrm>
            <a:custGeom>
              <a:avLst/>
              <a:gdLst/>
              <a:ahLst/>
              <a:cxnLst/>
              <a:rect l="l" t="t" r="r" b="b"/>
              <a:pathLst>
                <a:path w="225716" h="175248" fill="norm" stroke="1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7" name="Google Shape;747;p18" hidden="0"/>
            <p:cNvSpPr/>
            <p:nvPr isPhoto="0" userDrawn="0"/>
          </p:nvSpPr>
          <p:spPr bwMode="auto">
            <a:xfrm>
              <a:off x="133009" y="2312194"/>
              <a:ext cx="179457" cy="93903"/>
            </a:xfrm>
            <a:custGeom>
              <a:avLst/>
              <a:gdLst/>
              <a:ahLst/>
              <a:cxnLst/>
              <a:rect l="l" t="t" r="r" b="b"/>
              <a:pathLst>
                <a:path w="224715" h="117585" fill="norm" stroke="1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8" name="Google Shape;748;p18" hidden="0"/>
            <p:cNvSpPr/>
            <p:nvPr isPhoto="0" userDrawn="0"/>
          </p:nvSpPr>
          <p:spPr bwMode="auto">
            <a:xfrm>
              <a:off x="317588" y="2196164"/>
              <a:ext cx="180153" cy="134805"/>
            </a:xfrm>
            <a:custGeom>
              <a:avLst/>
              <a:gdLst/>
              <a:ahLst/>
              <a:cxnLst/>
              <a:rect l="l" t="t" r="r" b="b"/>
              <a:pathLst>
                <a:path w="225586" h="168802" fill="norm" stroke="1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9" name="Google Shape;749;p18" hidden="0"/>
            <p:cNvSpPr/>
            <p:nvPr isPhoto="0" userDrawn="0"/>
          </p:nvSpPr>
          <p:spPr bwMode="auto">
            <a:xfrm>
              <a:off x="318468" y="2240007"/>
              <a:ext cx="179491" cy="93902"/>
            </a:xfrm>
            <a:custGeom>
              <a:avLst/>
              <a:gdLst/>
              <a:ahLst/>
              <a:cxnLst/>
              <a:rect l="l" t="t" r="r" b="b"/>
              <a:pathLst>
                <a:path w="224758" h="117584" fill="norm" stroke="1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0" name="Google Shape;750;p18" hidden="0"/>
            <p:cNvSpPr/>
            <p:nvPr isPhoto="0" userDrawn="0"/>
          </p:nvSpPr>
          <p:spPr bwMode="auto">
            <a:xfrm>
              <a:off x="142129" y="1388669"/>
              <a:ext cx="309837" cy="890970"/>
            </a:xfrm>
            <a:custGeom>
              <a:avLst/>
              <a:gdLst/>
              <a:ahLst/>
              <a:cxnLst/>
              <a:rect l="l" t="t" r="r" b="b"/>
              <a:pathLst>
                <a:path w="387976" h="1115665" fill="norm" stroke="1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1" name="Google Shape;751;p18" hidden="0"/>
            <p:cNvSpPr/>
            <p:nvPr isPhoto="0" userDrawn="0"/>
          </p:nvSpPr>
          <p:spPr bwMode="auto">
            <a:xfrm>
              <a:off x="183640" y="832774"/>
              <a:ext cx="198605" cy="193562"/>
            </a:xfrm>
            <a:custGeom>
              <a:avLst/>
              <a:gdLst/>
              <a:ahLst/>
              <a:cxnLst/>
              <a:rect l="l" t="t" r="r" b="b"/>
              <a:pathLst>
                <a:path w="248692" h="242377" fill="norm" stroke="1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2" name="Google Shape;752;p18" hidden="0"/>
            <p:cNvSpPr/>
            <p:nvPr isPhoto="0" userDrawn="0"/>
          </p:nvSpPr>
          <p:spPr bwMode="auto">
            <a:xfrm>
              <a:off x="414189" y="878718"/>
              <a:ext cx="282320" cy="555058"/>
            </a:xfrm>
            <a:custGeom>
              <a:avLst/>
              <a:gdLst/>
              <a:ahLst/>
              <a:cxnLst/>
              <a:rect l="l" t="t" r="r" b="b"/>
              <a:pathLst>
                <a:path w="353519" h="695039" fill="norm" stroke="1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3" name="Google Shape;753;p18" hidden="0"/>
            <p:cNvSpPr/>
            <p:nvPr isPhoto="0" userDrawn="0"/>
          </p:nvSpPr>
          <p:spPr bwMode="auto">
            <a:xfrm>
              <a:off x="130343" y="860176"/>
              <a:ext cx="322180" cy="650602"/>
            </a:xfrm>
            <a:custGeom>
              <a:avLst/>
              <a:gdLst/>
              <a:ahLst/>
              <a:cxnLst/>
              <a:rect l="l" t="t" r="r" b="b"/>
              <a:pathLst>
                <a:path w="403432" h="814679" fill="norm" stroke="1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4" name="Google Shape;754;p18" hidden="0"/>
            <p:cNvSpPr/>
            <p:nvPr isPhoto="0" userDrawn="0"/>
          </p:nvSpPr>
          <p:spPr bwMode="auto">
            <a:xfrm>
              <a:off x="176213" y="631787"/>
              <a:ext cx="214157" cy="261239"/>
            </a:xfrm>
            <a:custGeom>
              <a:avLst/>
              <a:gdLst/>
              <a:ahLst/>
              <a:cxnLst/>
              <a:rect l="l" t="t" r="r" b="b"/>
              <a:pathLst>
                <a:path w="268166" h="327122" fill="norm" stroke="1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5" name="Google Shape;755;p18" hidden="0"/>
            <p:cNvSpPr/>
            <p:nvPr isPhoto="0" userDrawn="0"/>
          </p:nvSpPr>
          <p:spPr bwMode="auto">
            <a:xfrm>
              <a:off x="156249" y="608599"/>
              <a:ext cx="225992" cy="224174"/>
            </a:xfrm>
            <a:custGeom>
              <a:avLst/>
              <a:gdLst/>
              <a:ahLst/>
              <a:cxnLst/>
              <a:rect l="l" t="t" r="r" b="b"/>
              <a:pathLst>
                <a:path w="282986" h="280709" fill="norm" stroke="1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6" name="Google Shape;756;p18" hidden="0"/>
            <p:cNvSpPr/>
            <p:nvPr isPhoto="0" userDrawn="0"/>
          </p:nvSpPr>
          <p:spPr bwMode="auto">
            <a:xfrm>
              <a:off x="113968" y="988482"/>
              <a:ext cx="289203" cy="497779"/>
            </a:xfrm>
            <a:custGeom>
              <a:avLst/>
              <a:gdLst/>
              <a:ahLst/>
              <a:cxnLst/>
              <a:rect l="l" t="t" r="r" b="b"/>
              <a:pathLst>
                <a:path w="362138" h="623316" fill="norm" stroke="1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7" name="Google Shape;757;p18" hidden="0"/>
            <p:cNvSpPr/>
            <p:nvPr isPhoto="0" userDrawn="0"/>
          </p:nvSpPr>
          <p:spPr bwMode="auto">
            <a:xfrm>
              <a:off x="421988" y="1140387"/>
              <a:ext cx="334782" cy="451303"/>
            </a:xfrm>
            <a:custGeom>
              <a:avLst/>
              <a:gdLst/>
              <a:ahLst/>
              <a:cxnLst/>
              <a:rect l="l" t="t" r="r" b="b"/>
              <a:pathLst>
                <a:path w="419212" h="565118" fill="norm" stroke="1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8" name="Google Shape;758;p18" hidden="0"/>
            <p:cNvSpPr/>
            <p:nvPr isPhoto="0" userDrawn="0"/>
          </p:nvSpPr>
          <p:spPr bwMode="auto">
            <a:xfrm>
              <a:off x="364222" y="1423279"/>
              <a:ext cx="169659" cy="83679"/>
            </a:xfrm>
            <a:custGeom>
              <a:avLst/>
              <a:gdLst/>
              <a:ahLst/>
              <a:cxnLst/>
              <a:rect l="l" t="t" r="r" b="b"/>
              <a:pathLst>
                <a:path w="212446" h="104783" fill="norm" stroke="1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9" name="Google Shape;759;p18" hidden="0"/>
            <p:cNvSpPr/>
            <p:nvPr isPhoto="0" userDrawn="0"/>
          </p:nvSpPr>
          <p:spPr bwMode="auto">
            <a:xfrm>
              <a:off x="609610" y="1370388"/>
              <a:ext cx="105069" cy="87120"/>
            </a:xfrm>
            <a:custGeom>
              <a:avLst/>
              <a:gdLst/>
              <a:ahLst/>
              <a:cxnLst/>
              <a:rect l="l" t="t" r="r" b="b"/>
              <a:pathLst>
                <a:path w="131568" h="109091" fill="norm" stroke="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0" name="Google Shape;760;p18" hidden="0"/>
            <p:cNvSpPr/>
            <p:nvPr isPhoto="0" userDrawn="0"/>
          </p:nvSpPr>
          <p:spPr bwMode="auto">
            <a:xfrm>
              <a:off x="382369" y="860385"/>
              <a:ext cx="104130" cy="151752"/>
            </a:xfrm>
            <a:custGeom>
              <a:avLst/>
              <a:gdLst/>
              <a:ahLst/>
              <a:cxnLst/>
              <a:rect l="l" t="t" r="r" b="b"/>
              <a:pathLst>
                <a:path w="130391" h="190023" fill="norm" stroke="1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1" name="Google Shape;761;p18" hidden="0"/>
            <p:cNvSpPr/>
            <p:nvPr isPhoto="0" userDrawn="0"/>
          </p:nvSpPr>
          <p:spPr bwMode="auto">
            <a:xfrm>
              <a:off x="93202" y="963414"/>
              <a:ext cx="125867" cy="188830"/>
            </a:xfrm>
            <a:custGeom>
              <a:avLst/>
              <a:gdLst/>
              <a:ahLst/>
              <a:cxnLst/>
              <a:rect l="l" t="t" r="r" b="b"/>
              <a:pathLst>
                <a:path w="157611" h="236452" fill="norm" stroke="1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2" name="Google Shape;762;p18" hidden="0"/>
            <p:cNvSpPr/>
            <p:nvPr isPhoto="0" userDrawn="0"/>
          </p:nvSpPr>
          <p:spPr bwMode="auto">
            <a:xfrm>
              <a:off x="755480" y="2964542"/>
              <a:ext cx="78325" cy="45335"/>
            </a:xfrm>
            <a:custGeom>
              <a:avLst/>
              <a:gdLst/>
              <a:ahLst/>
              <a:cxnLst/>
              <a:rect l="l" t="t" r="r" b="b"/>
              <a:pathLst>
                <a:path w="98079" h="56769" fill="norm" stroke="1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3" name="Google Shape;763;p18" hidden="0"/>
            <p:cNvSpPr/>
            <p:nvPr isPhoto="0" userDrawn="0"/>
          </p:nvSpPr>
          <p:spPr bwMode="auto">
            <a:xfrm>
              <a:off x="1488951" y="3383745"/>
              <a:ext cx="78325" cy="45335"/>
            </a:xfrm>
            <a:custGeom>
              <a:avLst/>
              <a:gdLst/>
              <a:ahLst/>
              <a:cxnLst/>
              <a:rect l="l" t="t" r="r" b="b"/>
              <a:pathLst>
                <a:path w="98079" h="56769" fill="norm" stroke="1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4" name="Google Shape;764;p18" hidden="0"/>
            <p:cNvSpPr/>
            <p:nvPr isPhoto="0" userDrawn="0"/>
          </p:nvSpPr>
          <p:spPr bwMode="auto">
            <a:xfrm>
              <a:off x="2760306" y="2606648"/>
              <a:ext cx="78325" cy="45335"/>
            </a:xfrm>
            <a:custGeom>
              <a:avLst/>
              <a:gdLst/>
              <a:ahLst/>
              <a:cxnLst/>
              <a:rect l="l" t="t" r="r" b="b"/>
              <a:pathLst>
                <a:path w="98079" h="56769" fill="norm" stroke="1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5" name="Google Shape;765;p18" hidden="0"/>
            <p:cNvSpPr/>
            <p:nvPr isPhoto="0" userDrawn="0"/>
          </p:nvSpPr>
          <p:spPr bwMode="auto">
            <a:xfrm>
              <a:off x="769141" y="2219545"/>
              <a:ext cx="53658" cy="778826"/>
            </a:xfrm>
            <a:custGeom>
              <a:avLst/>
              <a:gdLst/>
              <a:ahLst/>
              <a:cxnLst/>
              <a:rect l="l" t="t" r="r" b="b"/>
              <a:pathLst>
                <a:path w="67191" h="975240" fill="norm" stroke="1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6" name="Google Shape;766;p18" hidden="0"/>
            <p:cNvSpPr/>
            <p:nvPr isPhoto="0" userDrawn="0"/>
          </p:nvSpPr>
          <p:spPr bwMode="auto">
            <a:xfrm>
              <a:off x="1504358" y="2516509"/>
              <a:ext cx="47586" cy="901446"/>
            </a:xfrm>
            <a:custGeom>
              <a:avLst/>
              <a:gdLst/>
              <a:ahLst/>
              <a:cxnLst/>
              <a:rect l="l" t="t" r="r" b="b"/>
              <a:pathLst>
                <a:path w="59588" h="1128783" fill="norm" stroke="1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7" name="Google Shape;767;p18" hidden="0"/>
            <p:cNvSpPr/>
            <p:nvPr isPhoto="0" userDrawn="0"/>
          </p:nvSpPr>
          <p:spPr bwMode="auto">
            <a:xfrm>
              <a:off x="2775637" y="1901358"/>
              <a:ext cx="47586" cy="737903"/>
            </a:xfrm>
            <a:custGeom>
              <a:avLst/>
              <a:gdLst/>
              <a:ahLst/>
              <a:cxnLst/>
              <a:rect l="l" t="t" r="r" b="b"/>
              <a:pathLst>
                <a:path w="59588" h="923996" fill="norm" stroke="1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8" name="Google Shape;768;p18" hidden="0"/>
            <p:cNvSpPr/>
            <p:nvPr isPhoto="0" userDrawn="0"/>
          </p:nvSpPr>
          <p:spPr bwMode="auto">
            <a:xfrm>
              <a:off x="721630" y="2222587"/>
              <a:ext cx="806483" cy="521208"/>
            </a:xfrm>
            <a:custGeom>
              <a:avLst/>
              <a:gdLst/>
              <a:ahLst/>
              <a:cxnLst/>
              <a:rect l="l" t="t" r="r" b="b"/>
              <a:pathLst>
                <a:path w="1009872" h="652653" fill="norm" stroke="1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9" name="Google Shape;769;p18" hidden="0"/>
            <p:cNvSpPr/>
            <p:nvPr isPhoto="0" userDrawn="0"/>
          </p:nvSpPr>
          <p:spPr bwMode="auto">
            <a:xfrm>
              <a:off x="721402" y="1437428"/>
              <a:ext cx="2166486" cy="1253578"/>
            </a:xfrm>
            <a:custGeom>
              <a:avLst/>
              <a:gdLst/>
              <a:ahLst/>
              <a:cxnLst/>
              <a:rect l="l" t="t" r="r" b="b"/>
              <a:pathLst>
                <a:path w="2712855" h="1569720" fill="norm" stroke="1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0" name="Google Shape;770;p18" hidden="0"/>
            <p:cNvSpPr/>
            <p:nvPr isPhoto="0" userDrawn="0"/>
          </p:nvSpPr>
          <p:spPr bwMode="auto">
            <a:xfrm>
              <a:off x="1528114" y="1902423"/>
              <a:ext cx="1359926" cy="841372"/>
            </a:xfrm>
            <a:custGeom>
              <a:avLst/>
              <a:gdLst/>
              <a:ahLst/>
              <a:cxnLst/>
              <a:rect l="l" t="t" r="r" b="b"/>
              <a:pathLst>
                <a:path w="1702888" h="1053560" fill="norm" stroke="1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1" name="Google Shape;771;p18" hidden="0"/>
            <p:cNvSpPr/>
            <p:nvPr isPhoto="0" userDrawn="0"/>
          </p:nvSpPr>
          <p:spPr bwMode="auto">
            <a:xfrm>
              <a:off x="2084973" y="1668062"/>
              <a:ext cx="414930" cy="261060"/>
            </a:xfrm>
            <a:custGeom>
              <a:avLst/>
              <a:gdLst/>
              <a:ahLst/>
              <a:cxnLst/>
              <a:rect l="l" t="t" r="r" b="b"/>
              <a:pathLst>
                <a:path w="519572" h="326898" fill="norm" stroke="1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2" name="Google Shape;772;p18" hidden="0"/>
            <p:cNvSpPr/>
            <p:nvPr isPhoto="0" userDrawn="0"/>
          </p:nvSpPr>
          <p:spPr bwMode="auto">
            <a:xfrm>
              <a:off x="2009379" y="1657108"/>
              <a:ext cx="440203" cy="254746"/>
            </a:xfrm>
            <a:custGeom>
              <a:avLst/>
              <a:gdLst/>
              <a:ahLst/>
              <a:cxnLst/>
              <a:rect l="l" t="t" r="r" b="b"/>
              <a:pathLst>
                <a:path w="551219" h="318992" fill="norm" stroke="1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3" name="Google Shape;773;p18" hidden="0"/>
            <p:cNvSpPr/>
            <p:nvPr isPhoto="0" userDrawn="0"/>
          </p:nvSpPr>
          <p:spPr bwMode="auto">
            <a:xfrm>
              <a:off x="2068806" y="1804753"/>
              <a:ext cx="128721" cy="74468"/>
            </a:xfrm>
            <a:custGeom>
              <a:avLst/>
              <a:gdLst/>
              <a:ahLst/>
              <a:cxnLst/>
              <a:rect l="l" t="t" r="r" b="b"/>
              <a:pathLst>
                <a:path w="161184" h="93249" fill="norm" stroke="1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4" name="Google Shape;774;p18" hidden="0"/>
            <p:cNvSpPr/>
            <p:nvPr isPhoto="0" userDrawn="0"/>
          </p:nvSpPr>
          <p:spPr bwMode="auto">
            <a:xfrm>
              <a:off x="2106072" y="1783226"/>
              <a:ext cx="128645" cy="74468"/>
            </a:xfrm>
            <a:custGeom>
              <a:avLst/>
              <a:gdLst/>
              <a:ahLst/>
              <a:cxnLst/>
              <a:rect l="l" t="t" r="r" b="b"/>
              <a:pathLst>
                <a:path w="161089" h="93249" fill="norm" stroke="1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5" name="Google Shape;775;p18" hidden="0"/>
            <p:cNvSpPr/>
            <p:nvPr isPhoto="0" userDrawn="0"/>
          </p:nvSpPr>
          <p:spPr bwMode="auto">
            <a:xfrm>
              <a:off x="2141895" y="1762536"/>
              <a:ext cx="128645" cy="74392"/>
            </a:xfrm>
            <a:custGeom>
              <a:avLst/>
              <a:gdLst/>
              <a:ahLst/>
              <a:cxnLst/>
              <a:rect l="l" t="t" r="r" b="b"/>
              <a:pathLst>
                <a:path w="161089" h="93154" fill="norm" stroke="1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6" name="Google Shape;776;p18" hidden="0"/>
            <p:cNvSpPr/>
            <p:nvPr isPhoto="0" userDrawn="0"/>
          </p:nvSpPr>
          <p:spPr bwMode="auto">
            <a:xfrm>
              <a:off x="2272818" y="1741009"/>
              <a:ext cx="81816" cy="47313"/>
            </a:xfrm>
            <a:custGeom>
              <a:avLst/>
              <a:gdLst/>
              <a:ahLst/>
              <a:cxnLst/>
              <a:rect l="l" t="t" r="r" b="b"/>
              <a:pathLst>
                <a:path w="102450" h="59245" fill="norm" stroke="1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7" name="Google Shape;777;p18" hidden="0"/>
            <p:cNvSpPr/>
            <p:nvPr isPhoto="0" userDrawn="0"/>
          </p:nvSpPr>
          <p:spPr bwMode="auto">
            <a:xfrm>
              <a:off x="2308641" y="1720243"/>
              <a:ext cx="81816" cy="47313"/>
            </a:xfrm>
            <a:custGeom>
              <a:avLst/>
              <a:gdLst/>
              <a:ahLst/>
              <a:cxnLst/>
              <a:rect l="l" t="t" r="r" b="b"/>
              <a:pathLst>
                <a:path w="102450" h="59245" fill="norm" stroke="1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8" name="Google Shape;778;p18" hidden="0"/>
            <p:cNvSpPr/>
            <p:nvPr isPhoto="0" userDrawn="0"/>
          </p:nvSpPr>
          <p:spPr bwMode="auto">
            <a:xfrm>
              <a:off x="2204055" y="1755462"/>
              <a:ext cx="245527" cy="144525"/>
            </a:xfrm>
            <a:custGeom>
              <a:avLst/>
              <a:gdLst/>
              <a:ahLst/>
              <a:cxnLst/>
              <a:rect l="l" t="t" r="r" b="b"/>
              <a:pathLst>
                <a:path w="307447" h="180974" fill="norm" stroke="1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9" name="Google Shape;779;p18" hidden="0"/>
            <p:cNvSpPr/>
            <p:nvPr isPhoto="0" userDrawn="0"/>
          </p:nvSpPr>
          <p:spPr bwMode="auto">
            <a:xfrm>
              <a:off x="2189559" y="2052046"/>
              <a:ext cx="117791" cy="68155"/>
            </a:xfrm>
            <a:custGeom>
              <a:avLst/>
              <a:gdLst/>
              <a:ahLst/>
              <a:cxnLst/>
              <a:rect l="l" t="t" r="r" b="b"/>
              <a:pathLst>
                <a:path w="147498" h="85344" fill="norm" stroke="1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0" name="Google Shape;780;p18" hidden="0"/>
            <p:cNvSpPr/>
            <p:nvPr isPhoto="0" userDrawn="0"/>
          </p:nvSpPr>
          <p:spPr bwMode="auto">
            <a:xfrm>
              <a:off x="2195086" y="1990356"/>
              <a:ext cx="118032" cy="125053"/>
            </a:xfrm>
            <a:custGeom>
              <a:avLst/>
              <a:gdLst/>
              <a:ahLst/>
              <a:cxnLst/>
              <a:rect l="l" t="t" r="r" b="b"/>
              <a:pathLst>
                <a:path w="147800" h="156591" fill="norm" stroke="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1" name="Google Shape;781;p18" hidden="0"/>
            <p:cNvSpPr/>
            <p:nvPr isPhoto="0" userDrawn="0"/>
          </p:nvSpPr>
          <p:spPr bwMode="auto">
            <a:xfrm>
              <a:off x="2195327" y="1956278"/>
              <a:ext cx="117791" cy="68155"/>
            </a:xfrm>
            <a:custGeom>
              <a:avLst/>
              <a:gdLst/>
              <a:ahLst/>
              <a:cxnLst/>
              <a:rect l="l" t="t" r="r" b="b"/>
              <a:pathLst>
                <a:path w="147498" h="85344" fill="norm" stroke="1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2" name="Google Shape;782;p18" hidden="0"/>
            <p:cNvSpPr/>
            <p:nvPr isPhoto="0" userDrawn="0"/>
          </p:nvSpPr>
          <p:spPr bwMode="auto">
            <a:xfrm>
              <a:off x="2204586" y="1965541"/>
              <a:ext cx="99197" cy="49476"/>
            </a:xfrm>
            <a:custGeom>
              <a:avLst/>
              <a:gdLst/>
              <a:ahLst/>
              <a:cxnLst/>
              <a:rect l="l" t="t" r="r" b="b"/>
              <a:pathLst>
                <a:path w="124214" h="61955" fill="norm" stroke="1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3" name="Google Shape;783;p18" hidden="0"/>
            <p:cNvSpPr/>
            <p:nvPr isPhoto="0" userDrawn="0"/>
          </p:nvSpPr>
          <p:spPr bwMode="auto">
            <a:xfrm>
              <a:off x="2212176" y="1965750"/>
              <a:ext cx="91606" cy="49211"/>
            </a:xfrm>
            <a:custGeom>
              <a:avLst/>
              <a:gdLst/>
              <a:ahLst/>
              <a:cxnLst/>
              <a:rect l="l" t="t" r="r" b="b"/>
              <a:pathLst>
                <a:path w="114710" h="61622" fill="norm" stroke="1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4" name="Google Shape;784;p18" hidden="0"/>
            <p:cNvSpPr/>
            <p:nvPr isPhoto="0" userDrawn="0"/>
          </p:nvSpPr>
          <p:spPr bwMode="auto">
            <a:xfrm>
              <a:off x="2285948" y="2025195"/>
              <a:ext cx="33712" cy="78804"/>
            </a:xfrm>
            <a:custGeom>
              <a:avLst/>
              <a:gdLst/>
              <a:ahLst/>
              <a:cxnLst/>
              <a:rect l="l" t="t" r="r" b="b"/>
              <a:pathLst>
                <a:path w="42215" h="98678" fill="norm" stroke="1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5" name="Google Shape;785;p18" hidden="0"/>
            <p:cNvSpPr/>
            <p:nvPr isPhoto="0" userDrawn="0"/>
          </p:nvSpPr>
          <p:spPr bwMode="auto">
            <a:xfrm>
              <a:off x="2285948" y="2028922"/>
              <a:ext cx="27777" cy="75439"/>
            </a:xfrm>
            <a:custGeom>
              <a:avLst/>
              <a:gdLst/>
              <a:ahLst/>
              <a:cxnLst/>
              <a:rect l="l" t="t" r="r" b="b"/>
              <a:pathLst>
                <a:path w="34783" h="94465" fill="norm" stroke="1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6" name="Google Shape;786;p18" hidden="0"/>
            <p:cNvSpPr/>
            <p:nvPr isPhoto="0" userDrawn="0"/>
          </p:nvSpPr>
          <p:spPr bwMode="auto">
            <a:xfrm>
              <a:off x="1027648" y="2174666"/>
              <a:ext cx="117791" cy="68155"/>
            </a:xfrm>
            <a:custGeom>
              <a:avLst/>
              <a:gdLst/>
              <a:ahLst/>
              <a:cxnLst/>
              <a:rect l="l" t="t" r="r" b="b"/>
              <a:pathLst>
                <a:path w="147498" h="85344" fill="norm" stroke="1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7" name="Google Shape;787;p18" hidden="0"/>
            <p:cNvSpPr/>
            <p:nvPr isPhoto="0" userDrawn="0"/>
          </p:nvSpPr>
          <p:spPr bwMode="auto">
            <a:xfrm>
              <a:off x="1033179" y="2112975"/>
              <a:ext cx="118028" cy="125053"/>
            </a:xfrm>
            <a:custGeom>
              <a:avLst/>
              <a:gdLst/>
              <a:ahLst/>
              <a:cxnLst/>
              <a:rect l="l" t="t" r="r" b="b"/>
              <a:pathLst>
                <a:path w="147795" h="156591" fill="norm" stroke="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8" name="Google Shape;788;p18" hidden="0"/>
            <p:cNvSpPr/>
            <p:nvPr isPhoto="0" userDrawn="0"/>
          </p:nvSpPr>
          <p:spPr bwMode="auto">
            <a:xfrm>
              <a:off x="1033416" y="2078897"/>
              <a:ext cx="117791" cy="68155"/>
            </a:xfrm>
            <a:custGeom>
              <a:avLst/>
              <a:gdLst/>
              <a:ahLst/>
              <a:cxnLst/>
              <a:rect l="l" t="t" r="r" b="b"/>
              <a:pathLst>
                <a:path w="147498" h="85344" fill="norm" stroke="1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9" name="Google Shape;789;p18" hidden="0"/>
            <p:cNvSpPr/>
            <p:nvPr isPhoto="0" userDrawn="0"/>
          </p:nvSpPr>
          <p:spPr bwMode="auto">
            <a:xfrm>
              <a:off x="1042751" y="2088157"/>
              <a:ext cx="99121" cy="49480"/>
            </a:xfrm>
            <a:custGeom>
              <a:avLst/>
              <a:gdLst/>
              <a:ahLst/>
              <a:cxnLst/>
              <a:rect l="l" t="t" r="r" b="b"/>
              <a:pathLst>
                <a:path w="124119" h="61959" fill="norm" stroke="1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0" name="Google Shape;790;p18" hidden="0"/>
            <p:cNvSpPr/>
            <p:nvPr isPhoto="0" userDrawn="0"/>
          </p:nvSpPr>
          <p:spPr bwMode="auto">
            <a:xfrm>
              <a:off x="1050265" y="2088294"/>
              <a:ext cx="91606" cy="49286"/>
            </a:xfrm>
            <a:custGeom>
              <a:avLst/>
              <a:gdLst/>
              <a:ahLst/>
              <a:cxnLst/>
              <a:rect l="l" t="t" r="r" b="b"/>
              <a:pathLst>
                <a:path w="114710" h="61717" fill="norm" stroke="1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1" name="Google Shape;791;p18" hidden="0"/>
            <p:cNvSpPr/>
            <p:nvPr isPhoto="0" userDrawn="0"/>
          </p:nvSpPr>
          <p:spPr bwMode="auto">
            <a:xfrm>
              <a:off x="1123733" y="2147814"/>
              <a:ext cx="33719" cy="78804"/>
            </a:xfrm>
            <a:custGeom>
              <a:avLst/>
              <a:gdLst/>
              <a:ahLst/>
              <a:cxnLst/>
              <a:rect l="l" t="t" r="r" b="b"/>
              <a:pathLst>
                <a:path w="42223" h="98678" fill="norm" stroke="1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2" name="Google Shape;792;p18" hidden="0"/>
            <p:cNvSpPr/>
            <p:nvPr isPhoto="0" userDrawn="0"/>
          </p:nvSpPr>
          <p:spPr bwMode="auto">
            <a:xfrm>
              <a:off x="1123961" y="2151693"/>
              <a:ext cx="27701" cy="75385"/>
            </a:xfrm>
            <a:custGeom>
              <a:avLst/>
              <a:gdLst/>
              <a:ahLst/>
              <a:cxnLst/>
              <a:rect l="l" t="t" r="r" b="b"/>
              <a:pathLst>
                <a:path w="34688" h="94398" fill="norm" stroke="1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3" name="Google Shape;793;p18" hidden="0"/>
            <p:cNvSpPr/>
            <p:nvPr isPhoto="0" userDrawn="0"/>
          </p:nvSpPr>
          <p:spPr bwMode="auto">
            <a:xfrm>
              <a:off x="2767668" y="3388765"/>
              <a:ext cx="604293" cy="349754"/>
            </a:xfrm>
            <a:custGeom>
              <a:avLst/>
              <a:gdLst/>
              <a:ahLst/>
              <a:cxnLst/>
              <a:rect l="l" t="t" r="r" b="b"/>
              <a:pathLst>
                <a:path w="756691" h="437959" fill="norm" stroke="1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4" name="Google Shape;794;p18" hidden="0"/>
            <p:cNvSpPr/>
            <p:nvPr isPhoto="0" userDrawn="0"/>
          </p:nvSpPr>
          <p:spPr bwMode="auto">
            <a:xfrm>
              <a:off x="3198916" y="2234606"/>
              <a:ext cx="148556" cy="324271"/>
            </a:xfrm>
            <a:custGeom>
              <a:avLst/>
              <a:gdLst/>
              <a:ahLst/>
              <a:cxnLst/>
              <a:rect l="l" t="t" r="r" b="b"/>
              <a:pathLst>
                <a:path w="186021" h="406050" fill="norm" stroke="1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5" name="Google Shape;795;p18" hidden="0"/>
            <p:cNvSpPr/>
            <p:nvPr isPhoto="0" userDrawn="0"/>
          </p:nvSpPr>
          <p:spPr bwMode="auto">
            <a:xfrm>
              <a:off x="3219788" y="2101270"/>
              <a:ext cx="106862" cy="205953"/>
            </a:xfrm>
            <a:custGeom>
              <a:avLst/>
              <a:gdLst/>
              <a:ahLst/>
              <a:cxnLst/>
              <a:rect l="l" t="t" r="r" b="b"/>
              <a:pathLst>
                <a:path w="133813" h="257894" fill="norm" stroke="1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6" name="Google Shape;796;p18" hidden="0"/>
            <p:cNvSpPr/>
            <p:nvPr isPhoto="0" userDrawn="0"/>
          </p:nvSpPr>
          <p:spPr bwMode="auto">
            <a:xfrm>
              <a:off x="2860808" y="3527214"/>
              <a:ext cx="230388" cy="129944"/>
            </a:xfrm>
            <a:custGeom>
              <a:avLst/>
              <a:gdLst/>
              <a:ahLst/>
              <a:cxnLst/>
              <a:rect l="l" t="t" r="r" b="b"/>
              <a:pathLst>
                <a:path w="288490" h="162715" fill="norm" stroke="1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7" name="Google Shape;797;p18" hidden="0"/>
            <p:cNvSpPr/>
            <p:nvPr isPhoto="0" userDrawn="0"/>
          </p:nvSpPr>
          <p:spPr bwMode="auto">
            <a:xfrm>
              <a:off x="2860872" y="3548810"/>
              <a:ext cx="226549" cy="108424"/>
            </a:xfrm>
            <a:custGeom>
              <a:avLst/>
              <a:gdLst/>
              <a:ahLst/>
              <a:cxnLst/>
              <a:rect l="l" t="t" r="r" b="b"/>
              <a:pathLst>
                <a:path w="283683" h="135768" fill="norm" stroke="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8" name="Google Shape;798;p18" hidden="0"/>
            <p:cNvSpPr/>
            <p:nvPr isPhoto="0" userDrawn="0"/>
          </p:nvSpPr>
          <p:spPr bwMode="auto">
            <a:xfrm>
              <a:off x="3029678" y="3451377"/>
              <a:ext cx="230103" cy="129956"/>
            </a:xfrm>
            <a:custGeom>
              <a:avLst/>
              <a:gdLst/>
              <a:ahLst/>
              <a:cxnLst/>
              <a:rect l="l" t="t" r="r" b="b"/>
              <a:pathLst>
                <a:path w="288134" h="162731" fill="norm" stroke="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9" name="Google Shape;799;p18" hidden="0"/>
            <p:cNvSpPr/>
            <p:nvPr isPhoto="0" userDrawn="0"/>
          </p:nvSpPr>
          <p:spPr bwMode="auto">
            <a:xfrm>
              <a:off x="3029365" y="3472971"/>
              <a:ext cx="226549" cy="108362"/>
            </a:xfrm>
            <a:custGeom>
              <a:avLst/>
              <a:gdLst/>
              <a:ahLst/>
              <a:cxnLst/>
              <a:rect l="l" t="t" r="r" b="b"/>
              <a:pathLst>
                <a:path w="283683" h="135691" fill="norm" stroke="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0" name="Google Shape;800;p18" hidden="0"/>
            <p:cNvSpPr/>
            <p:nvPr isPhoto="0" userDrawn="0"/>
          </p:nvSpPr>
          <p:spPr bwMode="auto">
            <a:xfrm>
              <a:off x="2922650" y="2610223"/>
              <a:ext cx="337014" cy="953211"/>
            </a:xfrm>
            <a:custGeom>
              <a:avLst/>
              <a:gdLst/>
              <a:ahLst/>
              <a:cxnLst/>
              <a:rect l="l" t="t" r="r" b="b"/>
              <a:pathLst>
                <a:path w="422006" h="1193603" fill="norm" stroke="1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1" name="Google Shape;801;p18" hidden="0"/>
            <p:cNvSpPr/>
            <p:nvPr isPhoto="0" userDrawn="0"/>
          </p:nvSpPr>
          <p:spPr bwMode="auto">
            <a:xfrm>
              <a:off x="2972125" y="1827849"/>
              <a:ext cx="244333" cy="392668"/>
            </a:xfrm>
            <a:custGeom>
              <a:avLst/>
              <a:gdLst/>
              <a:ahLst/>
              <a:cxnLst/>
              <a:rect l="l" t="t" r="r" b="b"/>
              <a:pathLst>
                <a:path w="305952" h="491697" fill="norm" stroke="1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2" name="Google Shape;802;p18" hidden="0"/>
            <p:cNvSpPr/>
            <p:nvPr isPhoto="0" userDrawn="0"/>
          </p:nvSpPr>
          <p:spPr bwMode="auto">
            <a:xfrm>
              <a:off x="2920168" y="2105942"/>
              <a:ext cx="376178" cy="624183"/>
            </a:xfrm>
            <a:custGeom>
              <a:avLst/>
              <a:gdLst/>
              <a:ahLst/>
              <a:cxnLst/>
              <a:rect l="l" t="t" r="r" b="b"/>
              <a:pathLst>
                <a:path w="471048" h="781597" fill="norm" stroke="1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3" name="Google Shape;803;p18" hidden="0"/>
            <p:cNvSpPr/>
            <p:nvPr isPhoto="0" userDrawn="0"/>
          </p:nvSpPr>
          <p:spPr bwMode="auto">
            <a:xfrm>
              <a:off x="2552410" y="2183825"/>
              <a:ext cx="477509" cy="372413"/>
            </a:xfrm>
            <a:custGeom>
              <a:avLst/>
              <a:gdLst/>
              <a:ahLst/>
              <a:cxnLst/>
              <a:rect l="l" t="t" r="r" b="b"/>
              <a:pathLst>
                <a:path w="597933" h="466333" fill="norm" stroke="1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4" name="Google Shape;804;p18" hidden="0"/>
            <p:cNvSpPr/>
            <p:nvPr isPhoto="0" userDrawn="0"/>
          </p:nvSpPr>
          <p:spPr bwMode="auto">
            <a:xfrm>
              <a:off x="2901551" y="2175903"/>
              <a:ext cx="145353" cy="213088"/>
            </a:xfrm>
            <a:custGeom>
              <a:avLst/>
              <a:gdLst/>
              <a:ahLst/>
              <a:cxnLst/>
              <a:rect l="l" t="t" r="r" b="b"/>
              <a:pathLst>
                <a:path w="182011" h="266828" fill="norm" stroke="1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5" name="Google Shape;805;p18" hidden="0"/>
            <p:cNvSpPr/>
            <p:nvPr isPhoto="0" userDrawn="0"/>
          </p:nvSpPr>
          <p:spPr bwMode="auto">
            <a:xfrm>
              <a:off x="2971523" y="1810629"/>
              <a:ext cx="237162" cy="262204"/>
            </a:xfrm>
            <a:custGeom>
              <a:avLst/>
              <a:gdLst/>
              <a:ahLst/>
              <a:cxnLst/>
              <a:rect l="l" t="t" r="r" b="b"/>
              <a:pathLst>
                <a:path w="296973" h="328330" fill="norm" stroke="1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6" name="Google Shape;806;p18" hidden="0"/>
            <p:cNvSpPr/>
            <p:nvPr isPhoto="0" userDrawn="0"/>
          </p:nvSpPr>
          <p:spPr bwMode="auto">
            <a:xfrm>
              <a:off x="1679301" y="1345082"/>
              <a:ext cx="266854" cy="267449"/>
            </a:xfrm>
            <a:custGeom>
              <a:avLst/>
              <a:gdLst/>
              <a:ahLst/>
              <a:cxnLst/>
              <a:rect l="l" t="t" r="r" b="b"/>
              <a:pathLst>
                <a:path w="334153" h="334898" fill="norm" stroke="1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7" name="Google Shape;807;p18" hidden="0"/>
            <p:cNvSpPr/>
            <p:nvPr isPhoto="0" userDrawn="0"/>
          </p:nvSpPr>
          <p:spPr bwMode="auto">
            <a:xfrm>
              <a:off x="1632701" y="1339301"/>
              <a:ext cx="360055" cy="179744"/>
            </a:xfrm>
            <a:custGeom>
              <a:avLst/>
              <a:gdLst/>
              <a:ahLst/>
              <a:cxnLst/>
              <a:rect l="l" t="t" r="r" b="b"/>
              <a:pathLst>
                <a:path w="450859" h="225075" fill="norm" stroke="1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8" name="Google Shape;808;p18" hidden="0"/>
            <p:cNvSpPr/>
            <p:nvPr isPhoto="0" userDrawn="0"/>
          </p:nvSpPr>
          <p:spPr bwMode="auto">
            <a:xfrm>
              <a:off x="1578889" y="1265289"/>
              <a:ext cx="467754" cy="232991"/>
            </a:xfrm>
            <a:custGeom>
              <a:avLst/>
              <a:gdLst/>
              <a:ahLst/>
              <a:cxnLst/>
              <a:rect l="l" t="t" r="r" b="b"/>
              <a:pathLst>
                <a:path w="585718" h="291750" fill="norm" stroke="1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9" name="Google Shape;809;p18" hidden="0"/>
            <p:cNvSpPr/>
            <p:nvPr isPhoto="0" userDrawn="0"/>
          </p:nvSpPr>
          <p:spPr bwMode="auto">
            <a:xfrm>
              <a:off x="1578889" y="1235470"/>
              <a:ext cx="467754" cy="232991"/>
            </a:xfrm>
            <a:custGeom>
              <a:avLst/>
              <a:gdLst/>
              <a:ahLst/>
              <a:cxnLst/>
              <a:rect l="l" t="t" r="r" b="b"/>
              <a:pathLst>
                <a:path w="585718" h="291750" fill="norm" stroke="1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0" name="Google Shape;810;p18" hidden="0"/>
            <p:cNvSpPr/>
            <p:nvPr isPhoto="0" userDrawn="0"/>
          </p:nvSpPr>
          <p:spPr bwMode="auto">
            <a:xfrm>
              <a:off x="1527963" y="1156665"/>
              <a:ext cx="569531" cy="284032"/>
            </a:xfrm>
            <a:custGeom>
              <a:avLst/>
              <a:gdLst/>
              <a:ahLst/>
              <a:cxnLst/>
              <a:rect l="l" t="t" r="r" b="b"/>
              <a:pathLst>
                <a:path w="713163" h="355663" fill="norm" stroke="1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1" name="Google Shape;811;p18" hidden="0"/>
            <p:cNvSpPr/>
            <p:nvPr isPhoto="0" userDrawn="0"/>
          </p:nvSpPr>
          <p:spPr bwMode="auto">
            <a:xfrm>
              <a:off x="1527963" y="1120382"/>
              <a:ext cx="569531" cy="283956"/>
            </a:xfrm>
            <a:custGeom>
              <a:avLst/>
              <a:gdLst/>
              <a:ahLst/>
              <a:cxnLst/>
              <a:rect l="l" t="t" r="r" b="b"/>
              <a:pathLst>
                <a:path w="713163" h="355568" fill="norm" stroke="1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2" name="Google Shape;812;p18" hidden="0"/>
            <p:cNvSpPr/>
            <p:nvPr isPhoto="0" userDrawn="0"/>
          </p:nvSpPr>
          <p:spPr bwMode="auto">
            <a:xfrm>
              <a:off x="1485764" y="1040816"/>
              <a:ext cx="653854" cy="326021"/>
            </a:xfrm>
            <a:custGeom>
              <a:avLst/>
              <a:gdLst/>
              <a:ahLst/>
              <a:cxnLst/>
              <a:rect l="l" t="t" r="r" b="b"/>
              <a:pathLst>
                <a:path w="818751" h="408241" fill="norm" stroke="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3" name="Google Shape;813;p18" hidden="0"/>
            <p:cNvSpPr/>
            <p:nvPr isPhoto="0" userDrawn="0"/>
          </p:nvSpPr>
          <p:spPr bwMode="auto">
            <a:xfrm>
              <a:off x="1485764" y="999055"/>
              <a:ext cx="653854" cy="326097"/>
            </a:xfrm>
            <a:custGeom>
              <a:avLst/>
              <a:gdLst/>
              <a:ahLst/>
              <a:cxnLst/>
              <a:rect l="l" t="t" r="r" b="b"/>
              <a:pathLst>
                <a:path w="818751" h="408336" fill="norm" stroke="1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4" name="Google Shape;814;p18" hidden="0"/>
            <p:cNvSpPr/>
            <p:nvPr isPhoto="0" userDrawn="0"/>
          </p:nvSpPr>
          <p:spPr bwMode="auto">
            <a:xfrm>
              <a:off x="1445081" y="868601"/>
              <a:ext cx="735291" cy="425516"/>
            </a:xfrm>
            <a:custGeom>
              <a:avLst/>
              <a:gdLst/>
              <a:ahLst/>
              <a:cxnLst/>
              <a:rect l="l" t="t" r="r" b="b"/>
              <a:pathLst>
                <a:path w="920726" h="532828" fill="norm" stroke="1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819" name="Google Shape;819;p18" hidden="0"/>
            <p:cNvGrpSpPr/>
            <p:nvPr isPhoto="0" userDrawn="0"/>
          </p:nvGrpSpPr>
          <p:grpSpPr bwMode="auto">
            <a:xfrm>
              <a:off x="1414266" y="2374483"/>
              <a:ext cx="156335" cy="104938"/>
              <a:chOff x="0" y="0"/>
              <a:chExt cx="156335" cy="104938"/>
            </a:xfrm>
          </p:grpSpPr>
          <p:sp>
            <p:nvSpPr>
              <p:cNvPr id="820" name="Google Shape;820;p18" hidden="0"/>
              <p:cNvSpPr/>
              <p:nvPr isPhoto="0" userDrawn="0"/>
            </p:nvSpPr>
            <p:spPr bwMode="auto">
              <a:xfrm>
                <a:off x="1241" y="23056"/>
                <a:ext cx="141537" cy="80453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fill="norm" stroke="1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1" name="Google Shape;821;p18" hidden="0"/>
              <p:cNvSpPr/>
              <p:nvPr isPhoto="0" userDrawn="0"/>
            </p:nvSpPr>
            <p:spPr bwMode="auto">
              <a:xfrm>
                <a:off x="13986" y="12945"/>
                <a:ext cx="124488" cy="87731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fill="norm" stroke="1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2" name="Google Shape;822;p18" hidden="0"/>
              <p:cNvSpPr/>
              <p:nvPr isPhoto="0" userDrawn="0"/>
            </p:nvSpPr>
            <p:spPr bwMode="auto">
              <a:xfrm>
                <a:off x="0" y="22726"/>
                <a:ext cx="153465" cy="58597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fill="norm" stroke="1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3" name="Google Shape;823;p18" hidden="0"/>
              <p:cNvSpPr/>
              <p:nvPr isPhoto="0" userDrawn="0"/>
            </p:nvSpPr>
            <p:spPr bwMode="auto">
              <a:xfrm>
                <a:off x="19204" y="3051"/>
                <a:ext cx="124685" cy="101887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fill="norm" stroke="1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4" name="Google Shape;824;p18" hidden="0"/>
              <p:cNvSpPr/>
              <p:nvPr isPhoto="0" userDrawn="0"/>
            </p:nvSpPr>
            <p:spPr bwMode="auto">
              <a:xfrm>
                <a:off x="80940" y="47941"/>
                <a:ext cx="58919" cy="49556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fill="norm" stroke="1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7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5" name="Google Shape;825;p18" hidden="0"/>
              <p:cNvSpPr/>
              <p:nvPr isPhoto="0" userDrawn="0"/>
            </p:nvSpPr>
            <p:spPr bwMode="auto">
              <a:xfrm>
                <a:off x="9785" y="0"/>
                <a:ext cx="146550" cy="102845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fill="norm" stroke="1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6" name="Google Shape;826;p18" hidden="0"/>
              <p:cNvSpPr/>
              <p:nvPr isPhoto="0" userDrawn="0"/>
            </p:nvSpPr>
            <p:spPr bwMode="auto">
              <a:xfrm>
                <a:off x="14971" y="20851"/>
                <a:ext cx="51286" cy="39349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fill="norm" stroke="1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7" name="Google Shape;827;p18" hidden="0"/>
              <p:cNvSpPr/>
              <p:nvPr isPhoto="0" userDrawn="0"/>
            </p:nvSpPr>
            <p:spPr bwMode="auto">
              <a:xfrm>
                <a:off x="79977" y="57667"/>
                <a:ext cx="54817" cy="41220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fill="norm" stroke="1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28" name="Google Shape;828;p18" hidden="0"/>
              <p:cNvSpPr/>
              <p:nvPr isPhoto="0" userDrawn="0"/>
            </p:nvSpPr>
            <p:spPr bwMode="auto">
              <a:xfrm>
                <a:off x="15206" y="10282"/>
                <a:ext cx="54453" cy="49208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fill="norm" stroke="1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7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grpSp>
          <p:nvGrpSpPr>
            <p:cNvPr id="829" name="Google Shape;829;p18" hidden="0"/>
            <p:cNvGrpSpPr/>
            <p:nvPr isPhoto="0" userDrawn="0"/>
          </p:nvGrpSpPr>
          <p:grpSpPr bwMode="auto">
            <a:xfrm flipH="1">
              <a:off x="1338866" y="1751646"/>
              <a:ext cx="545997" cy="414131"/>
              <a:chOff x="0" y="0"/>
              <a:chExt cx="545997" cy="414131"/>
            </a:xfrm>
          </p:grpSpPr>
          <p:sp>
            <p:nvSpPr>
              <p:cNvPr id="830" name="Google Shape;830;p18" hidden="0"/>
              <p:cNvSpPr/>
              <p:nvPr isPhoto="0" userDrawn="0"/>
            </p:nvSpPr>
            <p:spPr bwMode="auto">
              <a:xfrm>
                <a:off x="45696" y="114502"/>
                <a:ext cx="500299" cy="288158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fill="norm" stroke="1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31" name="Google Shape;831;p18" hidden="0"/>
              <p:cNvSpPr/>
              <p:nvPr isPhoto="0" userDrawn="0"/>
            </p:nvSpPr>
            <p:spPr bwMode="auto">
              <a:xfrm>
                <a:off x="279379" y="185759"/>
                <a:ext cx="130640" cy="75656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fill="norm" stroke="1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89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32" name="Google Shape;832;p18" hidden="0"/>
              <p:cNvSpPr/>
              <p:nvPr isPhoto="0" userDrawn="0"/>
            </p:nvSpPr>
            <p:spPr bwMode="auto">
              <a:xfrm>
                <a:off x="45681" y="218791"/>
                <a:ext cx="500315" cy="195340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fill="norm" stroke="1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33" name="Google Shape;833;p18" hidden="0"/>
              <p:cNvSpPr/>
              <p:nvPr isPhoto="0" userDrawn="0"/>
            </p:nvSpPr>
            <p:spPr bwMode="auto">
              <a:xfrm>
                <a:off x="0" y="3145"/>
                <a:ext cx="358266" cy="403456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fill="norm" stroke="1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834" name="Google Shape;834;p18" hidden="0"/>
              <p:cNvSpPr/>
              <p:nvPr isPhoto="0" userDrawn="0"/>
            </p:nvSpPr>
            <p:spPr bwMode="auto">
              <a:xfrm>
                <a:off x="5860" y="0"/>
                <a:ext cx="357109" cy="405180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fill="norm" stroke="1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835" name="Google Shape;835;p18" hidden="0"/>
            <p:cNvSpPr/>
            <p:nvPr isPhoto="0" userDrawn="0"/>
          </p:nvSpPr>
          <p:spPr bwMode="auto">
            <a:xfrm rot="-1803147">
              <a:off x="3138425" y="39007"/>
              <a:ext cx="32284" cy="55979"/>
            </a:xfrm>
            <a:custGeom>
              <a:avLst/>
              <a:gdLst/>
              <a:ahLst/>
              <a:cxnLst/>
              <a:rect l="l" t="t" r="r" b="b"/>
              <a:pathLst>
                <a:path w="49989" h="86677" fill="norm" stroke="1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6" name="Google Shape;836;p18" hidden="0"/>
            <p:cNvSpPr/>
            <p:nvPr isPhoto="0" userDrawn="0"/>
          </p:nvSpPr>
          <p:spPr bwMode="auto">
            <a:xfrm>
              <a:off x="2894447" y="1472832"/>
              <a:ext cx="534545" cy="309330"/>
            </a:xfrm>
            <a:custGeom>
              <a:avLst/>
              <a:gdLst/>
              <a:ahLst/>
              <a:cxnLst/>
              <a:rect l="l" t="t" r="r" b="b"/>
              <a:pathLst>
                <a:path w="828920" h="479679" fill="norm" stroke="1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7" name="Google Shape;837;p18" hidden="0"/>
            <p:cNvSpPr/>
            <p:nvPr isPhoto="0" userDrawn="0"/>
          </p:nvSpPr>
          <p:spPr bwMode="auto">
            <a:xfrm>
              <a:off x="3043696" y="4099"/>
              <a:ext cx="300155" cy="440211"/>
            </a:xfrm>
            <a:custGeom>
              <a:avLst/>
              <a:gdLst/>
              <a:ahLst/>
              <a:cxnLst/>
              <a:rect l="l" t="t" r="r" b="b"/>
              <a:pathLst>
                <a:path w="465451" h="682637" fill="norm" stroke="1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8" name="Google Shape;838;p18" hidden="0"/>
            <p:cNvSpPr/>
            <p:nvPr isPhoto="0" userDrawn="0"/>
          </p:nvSpPr>
          <p:spPr bwMode="auto">
            <a:xfrm>
              <a:off x="3034420" y="320833"/>
              <a:ext cx="55947" cy="325598"/>
            </a:xfrm>
            <a:custGeom>
              <a:avLst/>
              <a:gdLst/>
              <a:ahLst/>
              <a:cxnLst/>
              <a:rect l="l" t="t" r="r" b="b"/>
              <a:pathLst>
                <a:path w="86758" h="504907" fill="norm" stroke="1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9" name="Google Shape;839;p18" hidden="0"/>
            <p:cNvSpPr/>
            <p:nvPr isPhoto="0" userDrawn="0"/>
          </p:nvSpPr>
          <p:spPr bwMode="auto">
            <a:xfrm>
              <a:off x="3066746" y="0"/>
              <a:ext cx="142977" cy="177832"/>
            </a:xfrm>
            <a:custGeom>
              <a:avLst/>
              <a:gdLst/>
              <a:ahLst/>
              <a:cxnLst/>
              <a:rect l="l" t="t" r="r" b="b"/>
              <a:pathLst>
                <a:path w="221715" h="275766" fill="norm" stroke="1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0" name="Google Shape;840;p18" hidden="0"/>
            <p:cNvSpPr/>
            <p:nvPr isPhoto="0" userDrawn="0"/>
          </p:nvSpPr>
          <p:spPr bwMode="auto">
            <a:xfrm>
              <a:off x="3094387" y="193133"/>
              <a:ext cx="177309" cy="198843"/>
            </a:xfrm>
            <a:custGeom>
              <a:avLst/>
              <a:gdLst/>
              <a:ahLst/>
              <a:cxnLst/>
              <a:rect l="l" t="t" r="r" b="b"/>
              <a:pathLst>
                <a:path w="274953" h="308347" fill="norm" stroke="1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1" name="Google Shape;841;p18" hidden="0"/>
            <p:cNvSpPr/>
            <p:nvPr isPhoto="0" userDrawn="0"/>
          </p:nvSpPr>
          <p:spPr bwMode="auto">
            <a:xfrm>
              <a:off x="3043091" y="258053"/>
              <a:ext cx="258243" cy="297807"/>
            </a:xfrm>
            <a:custGeom>
              <a:avLst/>
              <a:gdLst/>
              <a:ahLst/>
              <a:cxnLst/>
              <a:rect l="l" t="t" r="r" b="b"/>
              <a:pathLst>
                <a:path w="400459" h="461811" fill="norm" stroke="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2" name="Google Shape;842;p18" hidden="0"/>
            <p:cNvSpPr/>
            <p:nvPr isPhoto="0" userDrawn="0"/>
          </p:nvSpPr>
          <p:spPr bwMode="auto">
            <a:xfrm>
              <a:off x="3088952" y="14266"/>
              <a:ext cx="190117" cy="234931"/>
            </a:xfrm>
            <a:custGeom>
              <a:avLst/>
              <a:gdLst/>
              <a:ahLst/>
              <a:cxnLst/>
              <a:rect l="l" t="t" r="r" b="b"/>
              <a:pathLst>
                <a:path w="294816" h="364308" fill="norm" stroke="1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3" name="Google Shape;843;p18" hidden="0"/>
            <p:cNvSpPr/>
            <p:nvPr isPhoto="0" userDrawn="0"/>
          </p:nvSpPr>
          <p:spPr bwMode="auto">
            <a:xfrm>
              <a:off x="3096345" y="13294"/>
              <a:ext cx="191258" cy="179821"/>
            </a:xfrm>
            <a:custGeom>
              <a:avLst/>
              <a:gdLst/>
              <a:ahLst/>
              <a:cxnLst/>
              <a:rect l="l" t="t" r="r" b="b"/>
              <a:pathLst>
                <a:path w="296585" h="278850" fill="norm" stroke="1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4" name="Google Shape;844;p18" hidden="0"/>
            <p:cNvSpPr/>
            <p:nvPr isPhoto="0" userDrawn="0"/>
          </p:nvSpPr>
          <p:spPr bwMode="auto">
            <a:xfrm>
              <a:off x="3128032" y="1570072"/>
              <a:ext cx="150197" cy="114886"/>
            </a:xfrm>
            <a:custGeom>
              <a:avLst/>
              <a:gdLst/>
              <a:ahLst/>
              <a:cxnLst/>
              <a:rect l="l" t="t" r="r" b="b"/>
              <a:pathLst>
                <a:path w="232912" h="178155" fill="norm" stroke="1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5" name="Google Shape;845;p18" hidden="0"/>
            <p:cNvSpPr/>
            <p:nvPr isPhoto="0" userDrawn="0"/>
          </p:nvSpPr>
          <p:spPr bwMode="auto">
            <a:xfrm>
              <a:off x="3128647" y="1606748"/>
              <a:ext cx="149547" cy="78175"/>
            </a:xfrm>
            <a:custGeom>
              <a:avLst/>
              <a:gdLst/>
              <a:ahLst/>
              <a:cxnLst/>
              <a:rect l="l" t="t" r="r" b="b"/>
              <a:pathLst>
                <a:path w="231905" h="121227" fill="norm" stroke="1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6" name="Google Shape;846;p18" hidden="0"/>
            <p:cNvSpPr/>
            <p:nvPr isPhoto="0" userDrawn="0"/>
          </p:nvSpPr>
          <p:spPr bwMode="auto">
            <a:xfrm>
              <a:off x="3014241" y="1544763"/>
              <a:ext cx="137795" cy="106769"/>
            </a:xfrm>
            <a:custGeom>
              <a:avLst/>
              <a:gdLst/>
              <a:ahLst/>
              <a:cxnLst/>
              <a:rect l="l" t="t" r="r" b="b"/>
              <a:pathLst>
                <a:path w="213680" h="165568" fill="norm" stroke="1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7" name="Google Shape;847;p18" hidden="0"/>
            <p:cNvSpPr/>
            <p:nvPr isPhoto="0" userDrawn="0"/>
          </p:nvSpPr>
          <p:spPr bwMode="auto">
            <a:xfrm>
              <a:off x="3014704" y="1579903"/>
              <a:ext cx="137199" cy="71672"/>
            </a:xfrm>
            <a:custGeom>
              <a:avLst/>
              <a:gdLst/>
              <a:ahLst/>
              <a:cxnLst/>
              <a:rect l="l" t="t" r="r" b="b"/>
              <a:pathLst>
                <a:path w="212755" h="111143" fill="norm" stroke="1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8" name="Google Shape;848;p18" hidden="0"/>
            <p:cNvSpPr/>
            <p:nvPr isPhoto="0" userDrawn="0"/>
          </p:nvSpPr>
          <p:spPr bwMode="auto">
            <a:xfrm>
              <a:off x="3036504" y="552188"/>
              <a:ext cx="293950" cy="1028710"/>
            </a:xfrm>
            <a:custGeom>
              <a:avLst/>
              <a:gdLst/>
              <a:ahLst/>
              <a:cxnLst/>
              <a:rect l="l" t="t" r="r" b="b"/>
              <a:pathLst>
                <a:path w="455829" h="1595222" fill="norm" stroke="1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9" name="Google Shape;849;p18" hidden="0"/>
            <p:cNvSpPr/>
            <p:nvPr isPhoto="0" userDrawn="0"/>
          </p:nvSpPr>
          <p:spPr bwMode="auto">
            <a:xfrm>
              <a:off x="3024064" y="531609"/>
              <a:ext cx="312888" cy="684193"/>
            </a:xfrm>
            <a:custGeom>
              <a:avLst/>
              <a:gdLst/>
              <a:ahLst/>
              <a:cxnLst/>
              <a:rect l="l" t="t" r="r" b="b"/>
              <a:pathLst>
                <a:path w="485198" h="1060979" fill="norm" stroke="1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0" name="Google Shape;850;p18" hidden="0"/>
            <p:cNvSpPr/>
            <p:nvPr isPhoto="0" userDrawn="0"/>
          </p:nvSpPr>
          <p:spPr bwMode="auto">
            <a:xfrm>
              <a:off x="2859687" y="326914"/>
              <a:ext cx="450723" cy="393185"/>
            </a:xfrm>
            <a:custGeom>
              <a:avLst/>
              <a:gdLst/>
              <a:ahLst/>
              <a:cxnLst/>
              <a:rect l="l" t="t" r="r" b="b"/>
              <a:pathLst>
                <a:path w="698939" h="609714" fill="norm" stroke="1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1" name="Google Shape;851;p18" hidden="0"/>
            <p:cNvSpPr/>
            <p:nvPr isPhoto="0" userDrawn="0"/>
          </p:nvSpPr>
          <p:spPr bwMode="auto">
            <a:xfrm>
              <a:off x="3209614" y="301753"/>
              <a:ext cx="108539" cy="127435"/>
            </a:xfrm>
            <a:custGeom>
              <a:avLst/>
              <a:gdLst/>
              <a:ahLst/>
              <a:cxnLst/>
              <a:rect l="l" t="t" r="r" b="b"/>
              <a:pathLst>
                <a:path w="168312" h="197615" fill="norm" stroke="1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2" name="Google Shape;852;p18" hidden="0"/>
            <p:cNvSpPr/>
            <p:nvPr isPhoto="0" userDrawn="0"/>
          </p:nvSpPr>
          <p:spPr bwMode="auto">
            <a:xfrm>
              <a:off x="3035236" y="258069"/>
              <a:ext cx="87701" cy="92190"/>
            </a:xfrm>
            <a:custGeom>
              <a:avLst/>
              <a:gdLst/>
              <a:ahLst/>
              <a:cxnLst/>
              <a:rect l="l" t="t" r="r" b="b"/>
              <a:pathLst>
                <a:path w="135999" h="142961" fill="norm" stroke="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11282236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  <p:pic>
        <p:nvPicPr>
          <p:cNvPr id="55039773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936650" y="147066"/>
            <a:ext cx="1677792" cy="167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" name="Google Shape;1014;p22" hidden="0"/>
          <p:cNvSpPr txBox="1"/>
          <p:nvPr isPhoto="0" userDrawn="0">
            <p:ph type="title" idx="4294967295" hasCustomPrompt="0"/>
          </p:nvPr>
        </p:nvSpPr>
        <p:spPr bwMode="auto"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A HISTÓRIA</a:t>
            </a:r>
            <a:r>
              <a:rPr lang="en" sz="3000" b="0">
                <a:solidFill>
                  <a:schemeClr val="lt1"/>
                </a:solidFill>
              </a:rPr>
              <a:t> 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Sim, você entendeu errado.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/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82909325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6" name="Google Shape;1006;p21" hidden="0"/>
          <p:cNvSpPr txBox="1"/>
          <p:nvPr isPhoto="0" userDrawn="0">
            <p:ph type="title" hasCustomPrompt="0"/>
          </p:nvPr>
        </p:nvSpPr>
        <p:spPr bwMode="auto">
          <a:xfrm flipH="0" flipV="0">
            <a:off x="382392" y="681799"/>
            <a:ext cx="3810042" cy="951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OLHA A COBRA!</a:t>
            </a:r>
            <a:br>
              <a:rPr lang="en" sz="3600"/>
            </a:br>
            <a:r>
              <a:rPr lang="en" sz="3600"/>
              <a:t>É MENTIRA!!</a:t>
            </a:r>
            <a:endParaRPr sz="3600"/>
          </a:p>
        </p:txBody>
      </p:sp>
      <p:sp>
        <p:nvSpPr>
          <p:cNvPr id="1007" name="Google Shape;1007;p21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382392" y="1818291"/>
            <a:ext cx="3959678" cy="2818456"/>
          </a:xfrm>
          <a:prstGeom prst="rect">
            <a:avLst/>
          </a:prstGeom>
        </p:spPr>
        <p:txBody>
          <a:bodyPr spcFirstLastPara="1" vertOverflow="overflow" horzOverflow="clip" vert="horz" wrap="square" lIns="0" tIns="0" rIns="0" bIns="0" numCol="1" spcCol="0" rtlCol="0" fromWordArt="0" anchor="ctr" anchorCtr="0" forceAA="0" upright="0" compatLnSpc="0">
            <a:noAutofit/>
          </a:bodyPr>
          <a:lstStyle/>
          <a:p>
            <a: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pPr>
            <a:r>
              <a:rPr lang="en" sz="1900"/>
              <a:t>Grupo humoristico Monty Python ou "The Pythons", em 2014.</a:t>
            </a:r>
            <a:endParaRPr sz="1900"/>
          </a:p>
          <a:p>
            <a:pPr lvl="0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pPr>
            <a:r>
              <a:rPr lang="en-US" sz="1900" b="0" i="0" u="none" strike="noStrike" cap="none" spc="0">
                <a:solidFill>
                  <a:schemeClr val="dk1"/>
                </a:solidFill>
                <a:latin typeface="Barlow Light"/>
                <a:ea typeface="Barlow Light"/>
                <a:cs typeface="Barlow Light"/>
              </a:rPr>
              <a:t>Criada por Guido van Rossum em 1991</a:t>
            </a:r>
            <a:endParaRPr sz="1900"/>
          </a:p>
          <a:p>
            <a:pPr lvl="0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/>
            </a:pPr>
            <a:r>
              <a:rPr lang="en" sz="1900"/>
              <a:t>Considerada a 3ª linguaguem "mais amada" em 2018 pelo site Stack Overflow</a:t>
            </a:r>
            <a:endParaRPr lang="en"/>
          </a:p>
        </p:txBody>
      </p:sp>
      <p:pic>
        <p:nvPicPr>
          <p:cNvPr id="1008" name="Google Shape;1008;p21" hidden="0"/>
          <p:cNvPicPr/>
          <p:nvPr isPhoto="0" userDrawn="0"/>
        </p:nvPicPr>
        <p:blipFill>
          <a:blip r:embed="rId2"/>
          <a:stretch/>
        </p:blipFill>
        <p:spPr bwMode="auto">
          <a:xfrm rot="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 hidden="0"/>
          <p:cNvSpPr txBox="1"/>
          <p:nvPr isPhoto="0" userDrawn="0">
            <p:ph type="sldNum" idx="12" hasCustomPrompt="0"/>
          </p:nvPr>
        </p:nvSpPr>
        <p:spPr bwMode="auto"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  <p:pic>
        <p:nvPicPr>
          <p:cNvPr id="4471453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410203" y="4397927"/>
            <a:ext cx="477641" cy="477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0389208" name="Google Shape;343;p13" hidden="0"/>
          <p:cNvSpPr txBox="1"/>
          <p:nvPr isPhoto="0" userDrawn="0">
            <p:ph type="title" hasCustomPrompt="0"/>
          </p:nvPr>
        </p:nvSpPr>
        <p:spPr bwMode="auto">
          <a:xfrm>
            <a:off x="457200" y="605599"/>
            <a:ext cx="564089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Sobre a linguaguem</a:t>
            </a:r>
            <a:endParaRPr/>
          </a:p>
        </p:txBody>
      </p:sp>
      <p:sp>
        <p:nvSpPr>
          <p:cNvPr id="205741905" name="Google Shape;345;p13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579664" y="1881549"/>
            <a:ext cx="6510338" cy="2516378"/>
          </a:xfrm>
          <a:prstGeom prst="rect">
            <a:avLst/>
          </a:prstGeom>
        </p:spPr>
        <p:txBody>
          <a:bodyPr spcFirstLastPara="1" vertOverflow="overflow" horzOverflow="clip" vert="horz" wrap="square" lIns="0" tIns="0" rIns="0" bIns="0" numCol="1" spcCol="0" rtlCol="0" fromWordArt="0" anchor="ctr" anchorCtr="0" forceAA="0" upright="0" compatLnSpc="0">
            <a:noAutofit/>
          </a:bodyPr>
          <a:lstStyle/>
          <a:p>
            <a:pPr>
              <a:defRPr/>
            </a:pPr>
            <a:r>
              <a:rPr/>
              <a:t>Linguaguem de altíssimo nível (VHLL)</a:t>
            </a:r>
            <a:endParaRPr/>
          </a:p>
          <a:p>
            <a:pPr>
              <a:defRPr/>
            </a:pPr>
            <a:r>
              <a:rPr/>
              <a:t>Sintaxe simples e fácil de ser assimilada</a:t>
            </a:r>
            <a:endParaRPr/>
          </a:p>
          <a:p>
            <a:pPr>
              <a:defRPr/>
            </a:pPr>
            <a:r>
              <a:rPr/>
              <a:t>Fácil de usar, aprender e ler</a:t>
            </a:r>
            <a:endParaRPr/>
          </a:p>
          <a:p>
            <a:pPr>
              <a:defRPr/>
            </a:pPr>
            <a:r>
              <a:rPr/>
              <a:t>Orientada à objetos, estruturada e funcional</a:t>
            </a:r>
            <a:endParaRPr/>
          </a:p>
          <a:p>
            <a:pPr>
              <a:defRPr/>
            </a:pPr>
            <a:r>
              <a:rPr/>
              <a:t>Tipagem forte e dinâmica</a:t>
            </a:r>
            <a:endParaRPr/>
          </a:p>
          <a:p>
            <a:pPr>
              <a:defRPr/>
            </a:pPr>
            <a:r>
              <a:rPr/>
              <a:t>Extremamente portável (Multiplataforma)</a:t>
            </a:r>
            <a:endParaRPr/>
          </a:p>
          <a:p>
            <a:pPr>
              <a:defRPr/>
            </a:pPr>
            <a:r>
              <a:rPr/>
              <a:t>Case-sensitive</a:t>
            </a:r>
            <a:endParaRPr/>
          </a:p>
        </p:txBody>
      </p:sp>
      <p:sp>
        <p:nvSpPr>
          <p:cNvPr id="1128768769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F03E8E5-29F8-E39E-FBCA-F142472714E1}" type="slidenum">
              <a:rPr lang="en"/>
              <a:t/>
            </a:fld>
            <a:endParaRPr/>
          </a:p>
        </p:txBody>
      </p:sp>
      <p:pic>
        <p:nvPicPr>
          <p:cNvPr id="171918544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  <p:pic>
        <p:nvPicPr>
          <p:cNvPr id="1283976964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179035" y="1609980"/>
            <a:ext cx="2039678" cy="3059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576356" name="Google Shape;343;p13" hidden="0"/>
          <p:cNvSpPr txBox="1"/>
          <p:nvPr isPhoto="0" userDrawn="0">
            <p:ph type="title" hasCustomPrompt="0"/>
          </p:nvPr>
        </p:nvSpPr>
        <p:spPr bwMode="auto">
          <a:xfrm>
            <a:off x="457200" y="605599"/>
            <a:ext cx="564089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Onde se usa?</a:t>
            </a:r>
            <a:endParaRPr/>
          </a:p>
        </p:txBody>
      </p:sp>
      <p:sp>
        <p:nvSpPr>
          <p:cNvPr id="1273000702" name="Google Shape;345;p13" hidden="0"/>
          <p:cNvSpPr txBox="1"/>
          <p:nvPr isPhoto="0" userDrawn="0">
            <p:ph type="body" idx="1" hasCustomPrompt="0"/>
          </p:nvPr>
        </p:nvSpPr>
        <p:spPr bwMode="auto">
          <a:xfrm flipH="0" flipV="0">
            <a:off x="579664" y="1688299"/>
            <a:ext cx="6510338" cy="2561653"/>
          </a:xfrm>
          <a:prstGeom prst="rect">
            <a:avLst/>
          </a:prstGeom>
        </p:spPr>
        <p:txBody>
          <a:bodyPr spcFirstLastPara="1" vertOverflow="overflow" horzOverflow="clip" vert="horz" wrap="square" lIns="0" tIns="0" rIns="0" bIns="0" numCol="1" spcCol="0" rtlCol="0" fromWordArt="0" anchor="ctr" anchorCtr="0" forceAA="0" upright="0" compatLnSpc="0">
            <a:noAutofit/>
          </a:bodyPr>
          <a:lstStyle/>
          <a:p>
            <a:pPr>
              <a:defRPr/>
            </a:pPr>
            <a:r>
              <a:rPr/>
              <a:t>Desenvolvimento WEB</a:t>
            </a:r>
            <a:endParaRPr/>
          </a:p>
          <a:p>
            <a:pPr>
              <a:defRPr/>
            </a:pPr>
            <a:r>
              <a:rPr/>
              <a:t>Sistemas embarcados</a:t>
            </a:r>
            <a:endParaRPr/>
          </a:p>
          <a:p>
            <a:pPr>
              <a:defRPr/>
            </a:pPr>
            <a:r>
              <a:rPr/>
              <a:t>Acesso a Base de Dados</a:t>
            </a:r>
            <a:endParaRPr/>
          </a:p>
          <a:p>
            <a:pPr>
              <a:defRPr/>
            </a:pPr>
            <a:r>
              <a:rPr/>
              <a:t>Computação numérica e científica</a:t>
            </a:r>
            <a:endParaRPr/>
          </a:p>
          <a:p>
            <a:pPr>
              <a:defRPr/>
            </a:pPr>
            <a:r>
              <a:rPr/>
              <a:t>Programação em Rede</a:t>
            </a:r>
            <a:endParaRPr/>
          </a:p>
          <a:p>
            <a:pPr>
              <a:defRPr/>
            </a:pPr>
            <a:r>
              <a:rPr/>
              <a:t>Jogos e Gráficos 3D</a:t>
            </a:r>
            <a:endParaRPr/>
          </a:p>
          <a:p>
            <a:pPr>
              <a:defRPr/>
            </a:pPr>
            <a:r>
              <a:rPr/>
              <a:t>Inteligência Artificial</a:t>
            </a:r>
            <a:endParaRPr/>
          </a:p>
        </p:txBody>
      </p:sp>
      <p:sp>
        <p:nvSpPr>
          <p:cNvPr id="1072225493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CCA858E-474B-BA64-1928-C5390F5FC870}" type="slidenum">
              <a:rPr lang="en"/>
              <a:t/>
            </a:fld>
            <a:endParaRPr/>
          </a:p>
        </p:txBody>
      </p:sp>
      <p:pic>
        <p:nvPicPr>
          <p:cNvPr id="179810300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412421" name="Google Shape;343;p13" hidden="0"/>
          <p:cNvSpPr txBox="1"/>
          <p:nvPr isPhoto="0" userDrawn="0">
            <p:ph type="title" hasCustomPrompt="0"/>
          </p:nvPr>
        </p:nvSpPr>
        <p:spPr bwMode="auto">
          <a:xfrm>
            <a:off x="457200" y="605599"/>
            <a:ext cx="564089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DATA SCIENCE</a:t>
            </a:r>
            <a:endParaRPr/>
          </a:p>
        </p:txBody>
      </p:sp>
      <p:sp>
        <p:nvSpPr>
          <p:cNvPr id="2036532632" name="Google Shape;347;p13" hidden="0"/>
          <p:cNvSpPr txBox="1"/>
          <p:nvPr isPhoto="0" userDrawn="0">
            <p:ph type="sldNum" idx="12" hasCustomPrompt="0"/>
          </p:nvPr>
        </p:nvSpPr>
        <p:spPr bwMode="auto">
          <a:xfrm>
            <a:off x="8649024" y="4636749"/>
            <a:ext cx="456899" cy="468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3F3EED1-42B7-8C7C-7845-7CC3104724A6}" type="slidenum">
              <a:rPr lang="en"/>
              <a:t/>
            </a:fld>
            <a:endParaRPr/>
          </a:p>
        </p:txBody>
      </p:sp>
      <p:pic>
        <p:nvPicPr>
          <p:cNvPr id="50188332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410203" y="4397928"/>
            <a:ext cx="477642" cy="477642"/>
          </a:xfrm>
          <a:prstGeom prst="rect">
            <a:avLst/>
          </a:prstGeom>
        </p:spPr>
      </p:pic>
      <p:pic>
        <p:nvPicPr>
          <p:cNvPr id="80640371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1035534" y="1364740"/>
            <a:ext cx="6858000" cy="3506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ONLYOFFICE/7.0.1.37</Application>
  <DocSecurity>0</DocSecurity>
  <PresentationFormat>On-screen Show (4:3)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4</cp:revision>
  <dcterms:modified xsi:type="dcterms:W3CDTF">2022-06-22T01:06:04Z</dcterms:modified>
  <cp:category/>
  <cp:contentStatus/>
  <cp:version/>
</cp:coreProperties>
</file>